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5" r:id="rId6"/>
    <p:sldId id="263" r:id="rId7"/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1" d="100"/>
          <a:sy n="71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7F46-2E06-4302-B88C-E58FA3B4A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89E45-5318-4852-B63A-758D6CB88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A097E-DA1F-4E95-A918-5DBD0227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DAA0A-6101-448C-B61F-B0C29DADA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E68E0-D59C-4660-8D4C-B5C9C1AA7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54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8B96F-AAFD-4299-8300-A6F431B02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9ED17-DA93-49B3-BD22-DA668E766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F5D1B-0CE4-49FF-A9C7-65ED5CB4C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4D137-92D4-4288-B8DE-A8C90CA36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1464-17DC-43D4-9393-DA3F2B16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A2AFE-0541-4710-81D9-BAE18CB12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27EBF2-E1FA-4814-B8F6-4C6977741A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CBC35-62AB-4B3B-986A-B609D978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CB8FA-05C7-4110-B1B5-E9E4B83AD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04CE8-0BC8-4374-8F4C-C78F6FAD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A5AD-2637-41A4-BE0A-F3CBD777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390A-DFA6-4261-B2CD-01B341C07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D82FF-4B19-473C-BD47-203CBF49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35E56-779A-4BB2-B1A1-0C949DE7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EAA03-E8CD-4023-A7F1-7B2DB32E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8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692CB-B415-441B-A7D3-A48BB7B39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940FE-03F5-41F9-ACE2-D5E6BAB12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FD437-0B72-4FE7-A940-6D27E391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CE8F7-DBD5-416A-A8F4-D62976CA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22E1F-683E-4142-9154-3E01F67A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71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1391-054D-4674-96C4-31184F2A1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F0356-3BEB-44E9-9A88-FC6E9A226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C77502-D6F8-4D6F-8D85-B16D45D4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E20C6-E414-484C-8469-005B4043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F3BEE-06D2-45E3-8576-C54D32F7B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BCDCC4-9B6D-4ADC-AC4D-EF987B61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34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C2E-1C97-4FFA-9AEB-3F099F636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35675B-66E4-4FE8-9534-45310E927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4E9B3-5FC0-4ADC-BE19-C03B2E718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5A7614-42AB-4F9C-95EC-9A97580A5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7526F-7554-4049-B098-9E0081D39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4822DD-7A29-418B-9DE4-3A02F5AC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48DB07-CD8C-48C1-8D3C-EA9BAA175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2586B-55D2-4A2E-AF00-5161042A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2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BE0FD-CAB7-4131-B7BD-9D56A35C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42A270-2AE4-4A9E-B8DB-7D7D2DA70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B9A7ED-0FA3-4638-9EAF-E2614A5B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0C0106-E6DA-445A-80CA-C35B23CB7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6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5619B4-1824-40DA-9918-82037249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52C804-A84C-4183-856D-86B9D3C52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1424D-9820-4852-94FA-43EBA0F02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DE2E4-3FF6-4230-AF37-603C24F4D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74E98-E919-401B-B09E-1E466C21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D0128-43C0-45DA-BC97-B34EBCB8D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29DFE4-D675-47B0-B524-E6CC0B0AA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8308A-B491-4604-A86A-D640B861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040BD-B4AF-4208-A0A8-28B7B793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54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8821A-52D7-4680-B0DA-C4753B302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05F28F-C7F8-4D2A-BFE5-1356DB006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794162-C9F8-42C2-AD88-53682EC5B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1CAC-817F-4B12-A137-11EE9F88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B8D7D-76B0-4F4E-83C5-773CED7F3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C42AB-6F01-438E-9EE6-9EDD257F3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5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8C92A1-8E3C-4AA1-9576-8240910D2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E57CCB-7687-4340-A2C9-D2F13FE52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073AC-8C35-48C7-996B-9BF49A1EF7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3AB2-E0D4-4504-9C26-DB483CCEF26B}" type="datetimeFigureOut">
              <a:rPr lang="en-US" smtClean="0"/>
              <a:t>10/4/2017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CC776-1F2A-4E78-B41B-77D3468F6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66E85-6FAD-4FDF-9AE2-2899960D8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A1874-E32C-4442-9B91-BA556A5C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2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491F-1510-4A21-86DA-3780395CC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Rhetoric</a:t>
            </a:r>
          </a:p>
        </p:txBody>
      </p:sp>
    </p:spTree>
    <p:extLst>
      <p:ext uri="{BB962C8B-B14F-4D97-AF65-F5344CB8AC3E}">
        <p14:creationId xmlns:p14="http://schemas.microsoft.com/office/powerpoint/2010/main" val="229788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urtrawma\Downloads\Randy Glasbergen sample 2.JPG">
            <a:extLst>
              <a:ext uri="{FF2B5EF4-FFF2-40B4-BE49-F238E27FC236}">
                <a16:creationId xmlns:a16="http://schemas.microsoft.com/office/drawing/2014/main" id="{9BD4A2C5-B4B0-4543-B586-CC5D026E544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1"/>
          <a:stretch/>
        </p:blipFill>
        <p:spPr bwMode="auto">
          <a:xfrm>
            <a:off x="1376979" y="258866"/>
            <a:ext cx="9324164" cy="6599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0204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53C9BA-A395-489B-AA16-50602875B44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352" y="61212"/>
            <a:ext cx="6708506" cy="6468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0255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urtrawma\Downloads\Do-they-come-with-free-tech-support (1).jpg">
            <a:extLst>
              <a:ext uri="{FF2B5EF4-FFF2-40B4-BE49-F238E27FC236}">
                <a16:creationId xmlns:a16="http://schemas.microsoft.com/office/drawing/2014/main" id="{8CCB7F53-6C35-4D95-9CD0-354A4C5F90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47" y="253701"/>
            <a:ext cx="6604299" cy="66042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575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urtrawma\Downloads\cartoon6298.png">
            <a:extLst>
              <a:ext uri="{FF2B5EF4-FFF2-40B4-BE49-F238E27FC236}">
                <a16:creationId xmlns:a16="http://schemas.microsoft.com/office/drawing/2014/main" id="{BD88B54C-5E3A-41E8-9E87-383EF6CC6A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4"/>
          <a:stretch/>
        </p:blipFill>
        <p:spPr bwMode="auto">
          <a:xfrm>
            <a:off x="1010096" y="204395"/>
            <a:ext cx="8925452" cy="6357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85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2F547E-555E-4DDE-A325-DBE3C315E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6341" y="-10433"/>
            <a:ext cx="7527884" cy="6868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B89626-5083-4122-B647-CB0C86086B62}"/>
              </a:ext>
            </a:extLst>
          </p:cNvPr>
          <p:cNvSpPr txBox="1"/>
          <p:nvPr/>
        </p:nvSpPr>
        <p:spPr>
          <a:xfrm>
            <a:off x="196326" y="5873675"/>
            <a:ext cx="2971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Use of Irony</a:t>
            </a:r>
          </a:p>
        </p:txBody>
      </p:sp>
    </p:spTree>
    <p:extLst>
      <p:ext uri="{BB962C8B-B14F-4D97-AF65-F5344CB8AC3E}">
        <p14:creationId xmlns:p14="http://schemas.microsoft.com/office/powerpoint/2010/main" val="387008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FA698E-B704-4977-BC60-A1D7146A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13" y="-161365"/>
            <a:ext cx="1075706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99EACA-D87D-44D4-B6B8-4C3E52D93692}"/>
              </a:ext>
            </a:extLst>
          </p:cNvPr>
          <p:cNvSpPr txBox="1"/>
          <p:nvPr/>
        </p:nvSpPr>
        <p:spPr>
          <a:xfrm>
            <a:off x="76200" y="5284310"/>
            <a:ext cx="29093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Use of Exaggeration</a:t>
            </a:r>
          </a:p>
        </p:txBody>
      </p:sp>
    </p:spTree>
    <p:extLst>
      <p:ext uri="{BB962C8B-B14F-4D97-AF65-F5344CB8AC3E}">
        <p14:creationId xmlns:p14="http://schemas.microsoft.com/office/powerpoint/2010/main" val="35219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35A2DB-2877-441B-8A5A-605780F4A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510" y="0"/>
            <a:ext cx="10694490" cy="64230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1CA6F3-0B53-4056-B728-550FCB37861D}"/>
              </a:ext>
            </a:extLst>
          </p:cNvPr>
          <p:cNvSpPr txBox="1"/>
          <p:nvPr/>
        </p:nvSpPr>
        <p:spPr>
          <a:xfrm>
            <a:off x="325419" y="5717689"/>
            <a:ext cx="3332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Use of Juxtaposition </a:t>
            </a:r>
          </a:p>
        </p:txBody>
      </p:sp>
    </p:spTree>
    <p:extLst>
      <p:ext uri="{BB962C8B-B14F-4D97-AF65-F5344CB8AC3E}">
        <p14:creationId xmlns:p14="http://schemas.microsoft.com/office/powerpoint/2010/main" val="1924006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immigration editorial cartoons">
            <a:extLst>
              <a:ext uri="{FF2B5EF4-FFF2-40B4-BE49-F238E27FC236}">
                <a16:creationId xmlns:a16="http://schemas.microsoft.com/office/drawing/2014/main" id="{B3E0FF01-AA14-4026-BEB0-211825776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341" y="72016"/>
            <a:ext cx="9930708" cy="6785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8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3346AE-3764-4C19-BF61-B6CB854E8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254" y="161365"/>
            <a:ext cx="8997027" cy="65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85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422B3F-7ECE-4E77-92DB-2EFFF56CA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urtrawma\Downloads\best_cartoon.gif">
            <a:extLst>
              <a:ext uri="{FF2B5EF4-FFF2-40B4-BE49-F238E27FC236}">
                <a16:creationId xmlns:a16="http://schemas.microsoft.com/office/drawing/2014/main" id="{FF4DB97F-A262-406D-85CE-E65939ADB1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207" y="419548"/>
            <a:ext cx="9162563" cy="612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785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DA6AB-5575-40A4-8AB6-B8681E534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E04E1-FDBE-49F4-84A0-6A41F3AD5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burtrawma\Downloads\Cartoon10030101.jpg">
            <a:extLst>
              <a:ext uri="{FF2B5EF4-FFF2-40B4-BE49-F238E27FC236}">
                <a16:creationId xmlns:a16="http://schemas.microsoft.com/office/drawing/2014/main" id="{65BD9F84-D158-4B86-A7BB-701C46498FA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3" y="45017"/>
            <a:ext cx="9701037" cy="6667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2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80C99E-8F53-4368-8CF1-3D7641E2124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4"/>
          <a:stretch/>
        </p:blipFill>
        <p:spPr bwMode="auto">
          <a:xfrm>
            <a:off x="1370190" y="0"/>
            <a:ext cx="8760307" cy="6803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45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11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Visual Rhetoric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TRIVELLONI, KAREN</dc:creator>
  <cp:lastModifiedBy>TRIVELLONI, KAREN</cp:lastModifiedBy>
  <cp:revision>6</cp:revision>
  <dcterms:created xsi:type="dcterms:W3CDTF">2017-09-29T17:02:46Z</dcterms:created>
  <dcterms:modified xsi:type="dcterms:W3CDTF">2017-10-04T20:33:27Z</dcterms:modified>
</cp:coreProperties>
</file>