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60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12/15/2015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5qZedMTkkE" TargetMode="External"/><Relationship Id="rId2" Type="http://schemas.openxmlformats.org/officeDocument/2006/relationships/hyperlink" Target="https://www.youtube.com/watch?v=B2IaaFz4Fz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7iZfaep_LS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TRANSCENDENTALISM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POP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701" y="0"/>
            <a:ext cx="9915182" cy="6858000"/>
          </a:xfrm>
        </p:spPr>
      </p:pic>
    </p:spTree>
    <p:extLst>
      <p:ext uri="{BB962C8B-B14F-4D97-AF65-F5344CB8AC3E}">
        <p14:creationId xmlns:p14="http://schemas.microsoft.com/office/powerpoint/2010/main" val="268642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178" y="1113788"/>
            <a:ext cx="12237178" cy="3956687"/>
          </a:xfrm>
        </p:spPr>
      </p:pic>
    </p:spTree>
    <p:extLst>
      <p:ext uri="{BB962C8B-B14F-4D97-AF65-F5344CB8AC3E}">
        <p14:creationId xmlns:p14="http://schemas.microsoft.com/office/powerpoint/2010/main" val="13215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1" y="1"/>
            <a:ext cx="10200287" cy="6902194"/>
          </a:xfrm>
        </p:spPr>
      </p:pic>
    </p:spTree>
    <p:extLst>
      <p:ext uri="{BB962C8B-B14F-4D97-AF65-F5344CB8AC3E}">
        <p14:creationId xmlns:p14="http://schemas.microsoft.com/office/powerpoint/2010/main" val="260585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" y="1513491"/>
            <a:ext cx="12183192" cy="3878316"/>
          </a:xfrm>
        </p:spPr>
      </p:pic>
    </p:spTree>
    <p:extLst>
      <p:ext uri="{BB962C8B-B14F-4D97-AF65-F5344CB8AC3E}">
        <p14:creationId xmlns:p14="http://schemas.microsoft.com/office/powerpoint/2010/main" val="121815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362771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www.youtube.com/watch?v=B2IaaFz4Fz4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www.youtube.com/watch?v=Q5qZedMTkkE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www.youtube.com/watch?v=7iZfaep_LS4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760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213</TotalTime>
  <Words>14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</vt:lpstr>
      <vt:lpstr>TRANSCENDENTALISM</vt:lpstr>
      <vt:lpstr>PowerPoint Presentation</vt:lpstr>
      <vt:lpstr>PowerPoint Presentation</vt:lpstr>
      <vt:lpstr>PowerPoint Presentation</vt:lpstr>
      <vt:lpstr>PowerPoint Presentation</vt:lpstr>
      <vt:lpstr>Commercials 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TRANSCENDENTALISM</dc:title>
  <dc:creator>TRIVELLONI, KAREN</dc:creator>
  <cp:lastModifiedBy>TRIVELLONI, KAREN</cp:lastModifiedBy>
  <cp:revision>15</cp:revision>
  <dcterms:created xsi:type="dcterms:W3CDTF">2015-12-07T12:48:31Z</dcterms:created>
  <dcterms:modified xsi:type="dcterms:W3CDTF">2015-12-15T14:24:32Z</dcterms:modified>
</cp:coreProperties>
</file>