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74" r:id="rId3"/>
    <p:sldId id="259" r:id="rId4"/>
    <p:sldId id="263" r:id="rId5"/>
    <p:sldId id="260" r:id="rId6"/>
    <p:sldId id="261" r:id="rId7"/>
    <p:sldId id="262" r:id="rId8"/>
    <p:sldId id="276" r:id="rId9"/>
    <p:sldId id="273" r:id="rId10"/>
    <p:sldId id="275" r:id="rId11"/>
    <p:sldId id="264" r:id="rId12"/>
    <p:sldId id="265" r:id="rId13"/>
    <p:sldId id="266" r:id="rId14"/>
    <p:sldId id="268" r:id="rId15"/>
    <p:sldId id="269" r:id="rId16"/>
    <p:sldId id="270" r:id="rId17"/>
    <p:sldId id="267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5996" autoAdjust="0"/>
  </p:normalViewPr>
  <p:slideViewPr>
    <p:cSldViewPr>
      <p:cViewPr varScale="1">
        <p:scale>
          <a:sx n="64" d="100"/>
          <a:sy n="64" d="100"/>
        </p:scale>
        <p:origin x="1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3DEA1-41DA-47CB-A350-A7D39E7C5B6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117F3D7-D84F-409F-ADEF-86F80BD4507D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God is Omniscient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&amp; Omnipotent</a:t>
          </a:r>
        </a:p>
      </dgm:t>
    </dgm:pt>
    <dgm:pt modelId="{B281E76E-B9FA-47BF-983C-CB10BBE10E2B}" type="parTrans" cxnId="{ACD08559-F16B-496A-8694-5DD943F67C55}">
      <dgm:prSet/>
      <dgm:spPr/>
      <dgm:t>
        <a:bodyPr/>
        <a:lstStyle/>
        <a:p>
          <a:endParaRPr lang="en-US"/>
        </a:p>
      </dgm:t>
    </dgm:pt>
    <dgm:pt modelId="{D6F8FEE3-E162-4FAC-AD40-B81A72017A27}" type="sibTrans" cxnId="{ACD08559-F16B-496A-8694-5DD943F67C55}">
      <dgm:prSet/>
      <dgm:spPr/>
      <dgm:t>
        <a:bodyPr/>
        <a:lstStyle/>
        <a:p>
          <a:endParaRPr lang="en-US"/>
        </a:p>
      </dgm:t>
    </dgm:pt>
    <dgm:pt modelId="{8AFFE46F-1EEF-4CD0-A29F-BB973EB116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God is revealed to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man through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theology</a:t>
          </a:r>
        </a:p>
      </dgm:t>
    </dgm:pt>
    <dgm:pt modelId="{F72611FA-B6EA-40D3-9801-241489742706}" type="parTrans" cxnId="{E03C5026-FD0E-4F46-8A83-0885F03ECE60}">
      <dgm:prSet/>
      <dgm:spPr/>
      <dgm:t>
        <a:bodyPr/>
        <a:lstStyle/>
        <a:p>
          <a:endParaRPr lang="en-US"/>
        </a:p>
      </dgm:t>
    </dgm:pt>
    <dgm:pt modelId="{31891BAC-66D9-40CB-8695-87E884A67F09}" type="sibTrans" cxnId="{E03C5026-FD0E-4F46-8A83-0885F03ECE60}">
      <dgm:prSet/>
      <dgm:spPr/>
      <dgm:t>
        <a:bodyPr/>
        <a:lstStyle/>
        <a:p>
          <a:endParaRPr lang="en-US"/>
        </a:p>
      </dgm:t>
    </dgm:pt>
    <dgm:pt modelId="{A8BE66F8-3830-49CB-9DDC-39ACC4E1E9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God determines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man’s fate (Judge)</a:t>
          </a:r>
        </a:p>
      </dgm:t>
    </dgm:pt>
    <dgm:pt modelId="{EDD1F8EF-A024-4D02-BF53-2E61EA9305D5}" type="parTrans" cxnId="{8E241422-D77A-4FF6-97EE-6C6B8A043C35}">
      <dgm:prSet/>
      <dgm:spPr/>
      <dgm:t>
        <a:bodyPr/>
        <a:lstStyle/>
        <a:p>
          <a:endParaRPr lang="en-US"/>
        </a:p>
      </dgm:t>
    </dgm:pt>
    <dgm:pt modelId="{13D225C8-1157-4AE7-A56C-CA57264AE40C}" type="sibTrans" cxnId="{8E241422-D77A-4FF6-97EE-6C6B8A043C35}">
      <dgm:prSet/>
      <dgm:spPr/>
      <dgm:t>
        <a:bodyPr/>
        <a:lstStyle/>
        <a:p>
          <a:endParaRPr lang="en-US"/>
        </a:p>
      </dgm:t>
    </dgm:pt>
    <dgm:pt modelId="{85AD1A09-74B9-4EEF-9AAC-A5D3A179D9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God interferes with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the universe as he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sees fit</a:t>
          </a:r>
        </a:p>
      </dgm:t>
    </dgm:pt>
    <dgm:pt modelId="{41925F16-7C77-4357-B902-C2ED09431B74}" type="parTrans" cxnId="{1EE7273B-E46A-4628-BD25-7BED0313FBEA}">
      <dgm:prSet/>
      <dgm:spPr/>
      <dgm:t>
        <a:bodyPr/>
        <a:lstStyle/>
        <a:p>
          <a:endParaRPr lang="en-US"/>
        </a:p>
      </dgm:t>
    </dgm:pt>
    <dgm:pt modelId="{518E6275-78D1-4053-ABDB-D1FD8A2E7A01}" type="sibTrans" cxnId="{1EE7273B-E46A-4628-BD25-7BED0313FBEA}">
      <dgm:prSet/>
      <dgm:spPr/>
      <dgm:t>
        <a:bodyPr/>
        <a:lstStyle/>
        <a:p>
          <a:endParaRPr lang="en-US"/>
        </a:p>
      </dgm:t>
    </dgm:pt>
    <dgm:pt modelId="{293B66C9-B1EE-4315-94A4-CDED980A53A4}" type="pres">
      <dgm:prSet presAssocID="{13D3DEA1-41DA-47CB-A350-A7D39E7C5B6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6D2DA0B-F831-4D2F-AF77-72FC95BB640C}" type="pres">
      <dgm:prSet presAssocID="{9117F3D7-D84F-409F-ADEF-86F80BD4507D}" presName="hierRoot1" presStyleCnt="0">
        <dgm:presLayoutVars>
          <dgm:hierBranch val="init"/>
        </dgm:presLayoutVars>
      </dgm:prSet>
      <dgm:spPr/>
    </dgm:pt>
    <dgm:pt modelId="{F6A95C68-6989-490F-A5DE-17F32B45AC80}" type="pres">
      <dgm:prSet presAssocID="{9117F3D7-D84F-409F-ADEF-86F80BD4507D}" presName="rootComposite1" presStyleCnt="0"/>
      <dgm:spPr/>
    </dgm:pt>
    <dgm:pt modelId="{91285B06-99E8-4950-A9B2-4ABE3B031F0B}" type="pres">
      <dgm:prSet presAssocID="{9117F3D7-D84F-409F-ADEF-86F80BD4507D}" presName="rootText1" presStyleLbl="node0" presStyleIdx="0" presStyleCnt="1" custLinFactNeighborX="-517" custLinFactNeighborY="-56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BFFD22-D233-4A3F-B0DF-6C48CA3F164E}" type="pres">
      <dgm:prSet presAssocID="{9117F3D7-D84F-409F-ADEF-86F80BD4507D}" presName="rootConnector1" presStyleLbl="asst0" presStyleIdx="0" presStyleCnt="0"/>
      <dgm:spPr/>
      <dgm:t>
        <a:bodyPr/>
        <a:lstStyle/>
        <a:p>
          <a:endParaRPr lang="en-US"/>
        </a:p>
      </dgm:t>
    </dgm:pt>
    <dgm:pt modelId="{315F7620-96D9-4611-9154-F8BAB4033973}" type="pres">
      <dgm:prSet presAssocID="{9117F3D7-D84F-409F-ADEF-86F80BD4507D}" presName="hierChild2" presStyleCnt="0"/>
      <dgm:spPr/>
    </dgm:pt>
    <dgm:pt modelId="{A65E8DF8-04A6-4E5E-B17D-CF7BCEB5E10E}" type="pres">
      <dgm:prSet presAssocID="{F72611FA-B6EA-40D3-9801-24148974270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13568AB-3D5B-4398-991C-A476D81413CC}" type="pres">
      <dgm:prSet presAssocID="{8AFFE46F-1EEF-4CD0-A29F-BB973EB116CE}" presName="hierRoot2" presStyleCnt="0">
        <dgm:presLayoutVars>
          <dgm:hierBranch/>
        </dgm:presLayoutVars>
      </dgm:prSet>
      <dgm:spPr/>
    </dgm:pt>
    <dgm:pt modelId="{730B19DD-4BF5-4242-B270-352050428E0E}" type="pres">
      <dgm:prSet presAssocID="{8AFFE46F-1EEF-4CD0-A29F-BB973EB116CE}" presName="rootComposite" presStyleCnt="0"/>
      <dgm:spPr/>
    </dgm:pt>
    <dgm:pt modelId="{AD91419D-F094-480B-8B2F-79993BDAA58F}" type="pres">
      <dgm:prSet presAssocID="{8AFFE46F-1EEF-4CD0-A29F-BB973EB116C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7F9D0D-FE19-4C7C-BF2F-04EE387C20B9}" type="pres">
      <dgm:prSet presAssocID="{8AFFE46F-1EEF-4CD0-A29F-BB973EB116CE}" presName="rootConnector" presStyleLbl="node2" presStyleIdx="0" presStyleCnt="3"/>
      <dgm:spPr/>
      <dgm:t>
        <a:bodyPr/>
        <a:lstStyle/>
        <a:p>
          <a:endParaRPr lang="en-US"/>
        </a:p>
      </dgm:t>
    </dgm:pt>
    <dgm:pt modelId="{7608A75F-AAB0-47B7-A3BA-CDE798393627}" type="pres">
      <dgm:prSet presAssocID="{8AFFE46F-1EEF-4CD0-A29F-BB973EB116CE}" presName="hierChild4" presStyleCnt="0"/>
      <dgm:spPr/>
    </dgm:pt>
    <dgm:pt modelId="{52CAC5AB-811F-473C-B44A-E0CD34938199}" type="pres">
      <dgm:prSet presAssocID="{8AFFE46F-1EEF-4CD0-A29F-BB973EB116CE}" presName="hierChild5" presStyleCnt="0"/>
      <dgm:spPr/>
    </dgm:pt>
    <dgm:pt modelId="{ED9C37E1-C8C2-4A37-BC69-6891966B275C}" type="pres">
      <dgm:prSet presAssocID="{EDD1F8EF-A024-4D02-BF53-2E61EA9305D5}" presName="Name37" presStyleLbl="parChTrans1D2" presStyleIdx="1" presStyleCnt="3"/>
      <dgm:spPr/>
      <dgm:t>
        <a:bodyPr/>
        <a:lstStyle/>
        <a:p>
          <a:endParaRPr lang="en-US"/>
        </a:p>
      </dgm:t>
    </dgm:pt>
    <dgm:pt modelId="{1BDED0DC-90A1-41DE-A418-A9D177FEF3A7}" type="pres">
      <dgm:prSet presAssocID="{A8BE66F8-3830-49CB-9DDC-39ACC4E1E961}" presName="hierRoot2" presStyleCnt="0">
        <dgm:presLayoutVars>
          <dgm:hierBranch/>
        </dgm:presLayoutVars>
      </dgm:prSet>
      <dgm:spPr/>
    </dgm:pt>
    <dgm:pt modelId="{B4480F32-3C2A-427B-8288-1BEEF40F9C1F}" type="pres">
      <dgm:prSet presAssocID="{A8BE66F8-3830-49CB-9DDC-39ACC4E1E961}" presName="rootComposite" presStyleCnt="0"/>
      <dgm:spPr/>
    </dgm:pt>
    <dgm:pt modelId="{B885481B-2E5D-437E-920F-CE800573B8A9}" type="pres">
      <dgm:prSet presAssocID="{A8BE66F8-3830-49CB-9DDC-39ACC4E1E96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DB1701-FEEE-4A9B-8DDD-055E6363895D}" type="pres">
      <dgm:prSet presAssocID="{A8BE66F8-3830-49CB-9DDC-39ACC4E1E961}" presName="rootConnector" presStyleLbl="node2" presStyleIdx="1" presStyleCnt="3"/>
      <dgm:spPr/>
      <dgm:t>
        <a:bodyPr/>
        <a:lstStyle/>
        <a:p>
          <a:endParaRPr lang="en-US"/>
        </a:p>
      </dgm:t>
    </dgm:pt>
    <dgm:pt modelId="{F1D6B472-6346-408B-8128-F329A98F52F4}" type="pres">
      <dgm:prSet presAssocID="{A8BE66F8-3830-49CB-9DDC-39ACC4E1E961}" presName="hierChild4" presStyleCnt="0"/>
      <dgm:spPr/>
    </dgm:pt>
    <dgm:pt modelId="{71D39C6F-0CAF-45EE-B50E-A9ED341E0261}" type="pres">
      <dgm:prSet presAssocID="{A8BE66F8-3830-49CB-9DDC-39ACC4E1E961}" presName="hierChild5" presStyleCnt="0"/>
      <dgm:spPr/>
    </dgm:pt>
    <dgm:pt modelId="{B9576F21-78BE-4AED-A01F-6D9FE2198155}" type="pres">
      <dgm:prSet presAssocID="{41925F16-7C77-4357-B902-C2ED09431B74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306B529-B669-4228-9A99-4992E4AAA338}" type="pres">
      <dgm:prSet presAssocID="{85AD1A09-74B9-4EEF-9AAC-A5D3A179D9E7}" presName="hierRoot2" presStyleCnt="0">
        <dgm:presLayoutVars>
          <dgm:hierBranch/>
        </dgm:presLayoutVars>
      </dgm:prSet>
      <dgm:spPr/>
    </dgm:pt>
    <dgm:pt modelId="{CAB74F3D-4271-4B7A-A784-C36DEE54673B}" type="pres">
      <dgm:prSet presAssocID="{85AD1A09-74B9-4EEF-9AAC-A5D3A179D9E7}" presName="rootComposite" presStyleCnt="0"/>
      <dgm:spPr/>
    </dgm:pt>
    <dgm:pt modelId="{D0186092-2E70-43D3-A006-BBDDC5882A07}" type="pres">
      <dgm:prSet presAssocID="{85AD1A09-74B9-4EEF-9AAC-A5D3A179D9E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DCD2A6-752A-43C8-A026-60C6634BBE54}" type="pres">
      <dgm:prSet presAssocID="{85AD1A09-74B9-4EEF-9AAC-A5D3A179D9E7}" presName="rootConnector" presStyleLbl="node2" presStyleIdx="2" presStyleCnt="3"/>
      <dgm:spPr/>
      <dgm:t>
        <a:bodyPr/>
        <a:lstStyle/>
        <a:p>
          <a:endParaRPr lang="en-US"/>
        </a:p>
      </dgm:t>
    </dgm:pt>
    <dgm:pt modelId="{35513149-51B4-4684-9A9F-91B1D48736C1}" type="pres">
      <dgm:prSet presAssocID="{85AD1A09-74B9-4EEF-9AAC-A5D3A179D9E7}" presName="hierChild4" presStyleCnt="0"/>
      <dgm:spPr/>
    </dgm:pt>
    <dgm:pt modelId="{9EF93CF3-87CC-4099-97A8-DDFDDE6AEB9C}" type="pres">
      <dgm:prSet presAssocID="{85AD1A09-74B9-4EEF-9AAC-A5D3A179D9E7}" presName="hierChild5" presStyleCnt="0"/>
      <dgm:spPr/>
    </dgm:pt>
    <dgm:pt modelId="{53CFFC72-C77D-4B28-812F-7EDF791088EC}" type="pres">
      <dgm:prSet presAssocID="{9117F3D7-D84F-409F-ADEF-86F80BD4507D}" presName="hierChild3" presStyleCnt="0"/>
      <dgm:spPr/>
    </dgm:pt>
  </dgm:ptLst>
  <dgm:cxnLst>
    <dgm:cxn modelId="{E03C5026-FD0E-4F46-8A83-0885F03ECE60}" srcId="{9117F3D7-D84F-409F-ADEF-86F80BD4507D}" destId="{8AFFE46F-1EEF-4CD0-A29F-BB973EB116CE}" srcOrd="0" destOrd="0" parTransId="{F72611FA-B6EA-40D3-9801-241489742706}" sibTransId="{31891BAC-66D9-40CB-8695-87E884A67F09}"/>
    <dgm:cxn modelId="{1A50E129-698A-4A40-90E3-396EF4AC0C0F}" type="presOf" srcId="{9117F3D7-D84F-409F-ADEF-86F80BD4507D}" destId="{F9BFFD22-D233-4A3F-B0DF-6C48CA3F164E}" srcOrd="1" destOrd="0" presId="urn:microsoft.com/office/officeart/2005/8/layout/orgChart1"/>
    <dgm:cxn modelId="{F5CBBF77-2C8B-4B83-802D-C237923DAA4A}" type="presOf" srcId="{8AFFE46F-1EEF-4CD0-A29F-BB973EB116CE}" destId="{E77F9D0D-FE19-4C7C-BF2F-04EE387C20B9}" srcOrd="1" destOrd="0" presId="urn:microsoft.com/office/officeart/2005/8/layout/orgChart1"/>
    <dgm:cxn modelId="{ACD08559-F16B-496A-8694-5DD943F67C55}" srcId="{13D3DEA1-41DA-47CB-A350-A7D39E7C5B6D}" destId="{9117F3D7-D84F-409F-ADEF-86F80BD4507D}" srcOrd="0" destOrd="0" parTransId="{B281E76E-B9FA-47BF-983C-CB10BBE10E2B}" sibTransId="{D6F8FEE3-E162-4FAC-AD40-B81A72017A27}"/>
    <dgm:cxn modelId="{8558098A-3D3C-4CFC-B6FC-096D4E2497BC}" type="presOf" srcId="{85AD1A09-74B9-4EEF-9AAC-A5D3A179D9E7}" destId="{A7DCD2A6-752A-43C8-A026-60C6634BBE54}" srcOrd="1" destOrd="0" presId="urn:microsoft.com/office/officeart/2005/8/layout/orgChart1"/>
    <dgm:cxn modelId="{8268B839-0DDB-4810-968C-B44635FFC999}" type="presOf" srcId="{8AFFE46F-1EEF-4CD0-A29F-BB973EB116CE}" destId="{AD91419D-F094-480B-8B2F-79993BDAA58F}" srcOrd="0" destOrd="0" presId="urn:microsoft.com/office/officeart/2005/8/layout/orgChart1"/>
    <dgm:cxn modelId="{649200BA-B5A3-4F02-945F-ACBF0B0922BA}" type="presOf" srcId="{13D3DEA1-41DA-47CB-A350-A7D39E7C5B6D}" destId="{293B66C9-B1EE-4315-94A4-CDED980A53A4}" srcOrd="0" destOrd="0" presId="urn:microsoft.com/office/officeart/2005/8/layout/orgChart1"/>
    <dgm:cxn modelId="{1EE7273B-E46A-4628-BD25-7BED0313FBEA}" srcId="{9117F3D7-D84F-409F-ADEF-86F80BD4507D}" destId="{85AD1A09-74B9-4EEF-9AAC-A5D3A179D9E7}" srcOrd="2" destOrd="0" parTransId="{41925F16-7C77-4357-B902-C2ED09431B74}" sibTransId="{518E6275-78D1-4053-ABDB-D1FD8A2E7A01}"/>
    <dgm:cxn modelId="{5AADEA58-B320-4500-BC76-3B0B5CCC7A70}" type="presOf" srcId="{85AD1A09-74B9-4EEF-9AAC-A5D3A179D9E7}" destId="{D0186092-2E70-43D3-A006-BBDDC5882A07}" srcOrd="0" destOrd="0" presId="urn:microsoft.com/office/officeart/2005/8/layout/orgChart1"/>
    <dgm:cxn modelId="{02ECC9E6-16F9-494F-9C4F-B8E34F42D050}" type="presOf" srcId="{41925F16-7C77-4357-B902-C2ED09431B74}" destId="{B9576F21-78BE-4AED-A01F-6D9FE2198155}" srcOrd="0" destOrd="0" presId="urn:microsoft.com/office/officeart/2005/8/layout/orgChart1"/>
    <dgm:cxn modelId="{27755EE6-3EC6-406D-A0A4-8935C0FB4E34}" type="presOf" srcId="{F72611FA-B6EA-40D3-9801-241489742706}" destId="{A65E8DF8-04A6-4E5E-B17D-CF7BCEB5E10E}" srcOrd="0" destOrd="0" presId="urn:microsoft.com/office/officeart/2005/8/layout/orgChart1"/>
    <dgm:cxn modelId="{CFCB5B6B-0169-4A24-A6E2-3AD8E8DA89CE}" type="presOf" srcId="{9117F3D7-D84F-409F-ADEF-86F80BD4507D}" destId="{91285B06-99E8-4950-A9B2-4ABE3B031F0B}" srcOrd="0" destOrd="0" presId="urn:microsoft.com/office/officeart/2005/8/layout/orgChart1"/>
    <dgm:cxn modelId="{4E8E0EF2-E5A9-40FF-B863-22D60DC01640}" type="presOf" srcId="{A8BE66F8-3830-49CB-9DDC-39ACC4E1E961}" destId="{B885481B-2E5D-437E-920F-CE800573B8A9}" srcOrd="0" destOrd="0" presId="urn:microsoft.com/office/officeart/2005/8/layout/orgChart1"/>
    <dgm:cxn modelId="{32C4062D-3DFB-4519-B05F-6B7C4C46E648}" type="presOf" srcId="{EDD1F8EF-A024-4D02-BF53-2E61EA9305D5}" destId="{ED9C37E1-C8C2-4A37-BC69-6891966B275C}" srcOrd="0" destOrd="0" presId="urn:microsoft.com/office/officeart/2005/8/layout/orgChart1"/>
    <dgm:cxn modelId="{D03802BA-329C-4F97-8186-B4DF53A2FF70}" type="presOf" srcId="{A8BE66F8-3830-49CB-9DDC-39ACC4E1E961}" destId="{57DB1701-FEEE-4A9B-8DDD-055E6363895D}" srcOrd="1" destOrd="0" presId="urn:microsoft.com/office/officeart/2005/8/layout/orgChart1"/>
    <dgm:cxn modelId="{8E241422-D77A-4FF6-97EE-6C6B8A043C35}" srcId="{9117F3D7-D84F-409F-ADEF-86F80BD4507D}" destId="{A8BE66F8-3830-49CB-9DDC-39ACC4E1E961}" srcOrd="1" destOrd="0" parTransId="{EDD1F8EF-A024-4D02-BF53-2E61EA9305D5}" sibTransId="{13D225C8-1157-4AE7-A56C-CA57264AE40C}"/>
    <dgm:cxn modelId="{494020B7-95FE-4F0B-8502-30B509068C8F}" type="presParOf" srcId="{293B66C9-B1EE-4315-94A4-CDED980A53A4}" destId="{D6D2DA0B-F831-4D2F-AF77-72FC95BB640C}" srcOrd="0" destOrd="0" presId="urn:microsoft.com/office/officeart/2005/8/layout/orgChart1"/>
    <dgm:cxn modelId="{826C1732-3BE8-42FF-8A49-86584B1D3DFF}" type="presParOf" srcId="{D6D2DA0B-F831-4D2F-AF77-72FC95BB640C}" destId="{F6A95C68-6989-490F-A5DE-17F32B45AC80}" srcOrd="0" destOrd="0" presId="urn:microsoft.com/office/officeart/2005/8/layout/orgChart1"/>
    <dgm:cxn modelId="{596CC9E5-744E-43B3-8939-84F2766452BE}" type="presParOf" srcId="{F6A95C68-6989-490F-A5DE-17F32B45AC80}" destId="{91285B06-99E8-4950-A9B2-4ABE3B031F0B}" srcOrd="0" destOrd="0" presId="urn:microsoft.com/office/officeart/2005/8/layout/orgChart1"/>
    <dgm:cxn modelId="{77830A22-56D7-4ACC-A183-BBBE0FA1CEAA}" type="presParOf" srcId="{F6A95C68-6989-490F-A5DE-17F32B45AC80}" destId="{F9BFFD22-D233-4A3F-B0DF-6C48CA3F164E}" srcOrd="1" destOrd="0" presId="urn:microsoft.com/office/officeart/2005/8/layout/orgChart1"/>
    <dgm:cxn modelId="{7DC75083-287D-4B87-9E80-5E23DBF69D04}" type="presParOf" srcId="{D6D2DA0B-F831-4D2F-AF77-72FC95BB640C}" destId="{315F7620-96D9-4611-9154-F8BAB4033973}" srcOrd="1" destOrd="0" presId="urn:microsoft.com/office/officeart/2005/8/layout/orgChart1"/>
    <dgm:cxn modelId="{078BED6A-BD6B-4108-BB49-BBCA6591B90D}" type="presParOf" srcId="{315F7620-96D9-4611-9154-F8BAB4033973}" destId="{A65E8DF8-04A6-4E5E-B17D-CF7BCEB5E10E}" srcOrd="0" destOrd="0" presId="urn:microsoft.com/office/officeart/2005/8/layout/orgChart1"/>
    <dgm:cxn modelId="{13B438AC-430B-433C-9E8B-5E79F2092178}" type="presParOf" srcId="{315F7620-96D9-4611-9154-F8BAB4033973}" destId="{B13568AB-3D5B-4398-991C-A476D81413CC}" srcOrd="1" destOrd="0" presId="urn:microsoft.com/office/officeart/2005/8/layout/orgChart1"/>
    <dgm:cxn modelId="{4FC64DAF-16BB-40A8-867C-AAA1960CD169}" type="presParOf" srcId="{B13568AB-3D5B-4398-991C-A476D81413CC}" destId="{730B19DD-4BF5-4242-B270-352050428E0E}" srcOrd="0" destOrd="0" presId="urn:microsoft.com/office/officeart/2005/8/layout/orgChart1"/>
    <dgm:cxn modelId="{9FC353AC-4FFB-4663-A17C-9D51CAA6B4AF}" type="presParOf" srcId="{730B19DD-4BF5-4242-B270-352050428E0E}" destId="{AD91419D-F094-480B-8B2F-79993BDAA58F}" srcOrd="0" destOrd="0" presId="urn:microsoft.com/office/officeart/2005/8/layout/orgChart1"/>
    <dgm:cxn modelId="{DADFCFB1-B212-4ED9-A8CB-BF8B69059573}" type="presParOf" srcId="{730B19DD-4BF5-4242-B270-352050428E0E}" destId="{E77F9D0D-FE19-4C7C-BF2F-04EE387C20B9}" srcOrd="1" destOrd="0" presId="urn:microsoft.com/office/officeart/2005/8/layout/orgChart1"/>
    <dgm:cxn modelId="{8C7B79F5-D626-4EAF-B9D4-2E316FD04B83}" type="presParOf" srcId="{B13568AB-3D5B-4398-991C-A476D81413CC}" destId="{7608A75F-AAB0-47B7-A3BA-CDE798393627}" srcOrd="1" destOrd="0" presId="urn:microsoft.com/office/officeart/2005/8/layout/orgChart1"/>
    <dgm:cxn modelId="{D445E258-38E6-480B-8B42-F347D1B4E72A}" type="presParOf" srcId="{B13568AB-3D5B-4398-991C-A476D81413CC}" destId="{52CAC5AB-811F-473C-B44A-E0CD34938199}" srcOrd="2" destOrd="0" presId="urn:microsoft.com/office/officeart/2005/8/layout/orgChart1"/>
    <dgm:cxn modelId="{BA9CBB06-E7B4-418B-B587-FA25ED6F4C32}" type="presParOf" srcId="{315F7620-96D9-4611-9154-F8BAB4033973}" destId="{ED9C37E1-C8C2-4A37-BC69-6891966B275C}" srcOrd="2" destOrd="0" presId="urn:microsoft.com/office/officeart/2005/8/layout/orgChart1"/>
    <dgm:cxn modelId="{645ABD46-448D-43E7-9779-F3B2FCF41EBA}" type="presParOf" srcId="{315F7620-96D9-4611-9154-F8BAB4033973}" destId="{1BDED0DC-90A1-41DE-A418-A9D177FEF3A7}" srcOrd="3" destOrd="0" presId="urn:microsoft.com/office/officeart/2005/8/layout/orgChart1"/>
    <dgm:cxn modelId="{E91B014E-CEF2-42FB-B47A-1B1FA93D1F57}" type="presParOf" srcId="{1BDED0DC-90A1-41DE-A418-A9D177FEF3A7}" destId="{B4480F32-3C2A-427B-8288-1BEEF40F9C1F}" srcOrd="0" destOrd="0" presId="urn:microsoft.com/office/officeart/2005/8/layout/orgChart1"/>
    <dgm:cxn modelId="{3748BA44-E703-40CA-8414-8E71E8EB13B8}" type="presParOf" srcId="{B4480F32-3C2A-427B-8288-1BEEF40F9C1F}" destId="{B885481B-2E5D-437E-920F-CE800573B8A9}" srcOrd="0" destOrd="0" presId="urn:microsoft.com/office/officeart/2005/8/layout/orgChart1"/>
    <dgm:cxn modelId="{F422F0AE-9C3A-4857-8C15-335BCBD00811}" type="presParOf" srcId="{B4480F32-3C2A-427B-8288-1BEEF40F9C1F}" destId="{57DB1701-FEEE-4A9B-8DDD-055E6363895D}" srcOrd="1" destOrd="0" presId="urn:microsoft.com/office/officeart/2005/8/layout/orgChart1"/>
    <dgm:cxn modelId="{C4517062-7074-4CCF-92F9-A05111B9892C}" type="presParOf" srcId="{1BDED0DC-90A1-41DE-A418-A9D177FEF3A7}" destId="{F1D6B472-6346-408B-8128-F329A98F52F4}" srcOrd="1" destOrd="0" presId="urn:microsoft.com/office/officeart/2005/8/layout/orgChart1"/>
    <dgm:cxn modelId="{18D0F5D1-F2F3-40BF-9EB1-FF643EE4B636}" type="presParOf" srcId="{1BDED0DC-90A1-41DE-A418-A9D177FEF3A7}" destId="{71D39C6F-0CAF-45EE-B50E-A9ED341E0261}" srcOrd="2" destOrd="0" presId="urn:microsoft.com/office/officeart/2005/8/layout/orgChart1"/>
    <dgm:cxn modelId="{2D30F0AA-9492-4299-84FF-5A63DD330C05}" type="presParOf" srcId="{315F7620-96D9-4611-9154-F8BAB4033973}" destId="{B9576F21-78BE-4AED-A01F-6D9FE2198155}" srcOrd="4" destOrd="0" presId="urn:microsoft.com/office/officeart/2005/8/layout/orgChart1"/>
    <dgm:cxn modelId="{EDD128A9-B9D6-4D7E-95D5-1D1216F98AFE}" type="presParOf" srcId="{315F7620-96D9-4611-9154-F8BAB4033973}" destId="{5306B529-B669-4228-9A99-4992E4AAA338}" srcOrd="5" destOrd="0" presId="urn:microsoft.com/office/officeart/2005/8/layout/orgChart1"/>
    <dgm:cxn modelId="{B97077EA-4BD3-4BE3-AE7C-F643A9E26F1C}" type="presParOf" srcId="{5306B529-B669-4228-9A99-4992E4AAA338}" destId="{CAB74F3D-4271-4B7A-A784-C36DEE54673B}" srcOrd="0" destOrd="0" presId="urn:microsoft.com/office/officeart/2005/8/layout/orgChart1"/>
    <dgm:cxn modelId="{7FB140DF-F914-4AD0-9685-53B310E4ED61}" type="presParOf" srcId="{CAB74F3D-4271-4B7A-A784-C36DEE54673B}" destId="{D0186092-2E70-43D3-A006-BBDDC5882A07}" srcOrd="0" destOrd="0" presId="urn:microsoft.com/office/officeart/2005/8/layout/orgChart1"/>
    <dgm:cxn modelId="{545BB963-09CF-40B7-876C-39D34113B135}" type="presParOf" srcId="{CAB74F3D-4271-4B7A-A784-C36DEE54673B}" destId="{A7DCD2A6-752A-43C8-A026-60C6634BBE54}" srcOrd="1" destOrd="0" presId="urn:microsoft.com/office/officeart/2005/8/layout/orgChart1"/>
    <dgm:cxn modelId="{6E0EA212-4F09-4DB5-A7F3-F7BBFBF771F1}" type="presParOf" srcId="{5306B529-B669-4228-9A99-4992E4AAA338}" destId="{35513149-51B4-4684-9A9F-91B1D48736C1}" srcOrd="1" destOrd="0" presId="urn:microsoft.com/office/officeart/2005/8/layout/orgChart1"/>
    <dgm:cxn modelId="{54727FFA-90DB-4F5C-A544-DAFFF6D49E76}" type="presParOf" srcId="{5306B529-B669-4228-9A99-4992E4AAA338}" destId="{9EF93CF3-87CC-4099-97A8-DDFDDE6AEB9C}" srcOrd="2" destOrd="0" presId="urn:microsoft.com/office/officeart/2005/8/layout/orgChart1"/>
    <dgm:cxn modelId="{1A27B995-1098-4E97-8919-6832C4CFFE99}" type="presParOf" srcId="{D6D2DA0B-F831-4D2F-AF77-72FC95BB640C}" destId="{53CFFC72-C77D-4B28-812F-7EDF791088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078784-09A7-4636-8A1A-F17BF493770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E0FF1E8-3828-4C28-BCD1-48C2615D8A55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Doctrine of Predestination</a:t>
          </a:r>
        </a:p>
      </dgm:t>
    </dgm:pt>
    <dgm:pt modelId="{843B9523-8963-4AF6-BE57-1C6920CD835A}" type="parTrans" cxnId="{B01278D8-5275-43F7-AA5D-99FA4BD89E22}">
      <dgm:prSet/>
      <dgm:spPr/>
      <dgm:t>
        <a:bodyPr/>
        <a:lstStyle/>
        <a:p>
          <a:endParaRPr lang="en-US"/>
        </a:p>
      </dgm:t>
    </dgm:pt>
    <dgm:pt modelId="{2DD37EEF-90A7-49F8-9AFF-4072156325D8}" type="sibTrans" cxnId="{B01278D8-5275-43F7-AA5D-99FA4BD89E22}">
      <dgm:prSet/>
      <dgm:spPr/>
      <dgm:t>
        <a:bodyPr/>
        <a:lstStyle/>
        <a:p>
          <a:endParaRPr lang="en-US"/>
        </a:p>
      </dgm:t>
    </dgm:pt>
    <dgm:pt modelId="{FCA5D216-214F-482F-A911-BB9C3E6F011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Since the fall of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Eden,  God has been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Displeased w/ Man</a:t>
          </a:r>
        </a:p>
      </dgm:t>
    </dgm:pt>
    <dgm:pt modelId="{370696CA-D20D-471D-926B-C1B53C5BDB93}" type="parTrans" cxnId="{968FA7E9-76E0-463B-8865-CEDB8A04F263}">
      <dgm:prSet/>
      <dgm:spPr/>
      <dgm:t>
        <a:bodyPr/>
        <a:lstStyle/>
        <a:p>
          <a:endParaRPr lang="en-US"/>
        </a:p>
      </dgm:t>
    </dgm:pt>
    <dgm:pt modelId="{0D51819C-E710-4A20-A45C-5C7B8AC84B54}" type="sibTrans" cxnId="{968FA7E9-76E0-463B-8865-CEDB8A04F263}">
      <dgm:prSet/>
      <dgm:spPr/>
      <dgm:t>
        <a:bodyPr/>
        <a:lstStyle/>
        <a:p>
          <a:endParaRPr lang="en-US"/>
        </a:p>
      </dgm:t>
    </dgm:pt>
    <dgm:pt modelId="{8268AC5A-3B34-4D65-95EA-A39F9D0571B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God elects those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whom he wishes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to save</a:t>
          </a:r>
        </a:p>
      </dgm:t>
    </dgm:pt>
    <dgm:pt modelId="{76A697F6-6C06-4D0C-A063-A02AC44335A8}" type="parTrans" cxnId="{2C74C27C-FB60-42E5-B302-CC4B96678B3A}">
      <dgm:prSet/>
      <dgm:spPr/>
      <dgm:t>
        <a:bodyPr/>
        <a:lstStyle/>
        <a:p>
          <a:endParaRPr lang="en-US"/>
        </a:p>
      </dgm:t>
    </dgm:pt>
    <dgm:pt modelId="{9B47B878-3DAB-4CD5-9AA2-423AD94041B2}" type="sibTrans" cxnId="{2C74C27C-FB60-42E5-B302-CC4B96678B3A}">
      <dgm:prSet/>
      <dgm:spPr/>
      <dgm:t>
        <a:bodyPr/>
        <a:lstStyle/>
        <a:p>
          <a:endParaRPr lang="en-US"/>
        </a:p>
      </dgm:t>
    </dgm:pt>
    <dgm:pt modelId="{3B27EC09-0B9A-482F-85DE-B15E3E7638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Man can never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atone for his fall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from grace</a:t>
          </a:r>
        </a:p>
      </dgm:t>
    </dgm:pt>
    <dgm:pt modelId="{FCEEED72-901E-4252-B56C-BF16E59D7D28}" type="parTrans" cxnId="{F610E092-AD60-4F6A-BF1D-AFEDE728083B}">
      <dgm:prSet/>
      <dgm:spPr/>
      <dgm:t>
        <a:bodyPr/>
        <a:lstStyle/>
        <a:p>
          <a:endParaRPr lang="en-US"/>
        </a:p>
      </dgm:t>
    </dgm:pt>
    <dgm:pt modelId="{6D3B0BD9-6F82-43C7-BFF5-541CC38FB320}" type="sibTrans" cxnId="{F610E092-AD60-4F6A-BF1D-AFEDE728083B}">
      <dgm:prSet/>
      <dgm:spPr/>
      <dgm:t>
        <a:bodyPr/>
        <a:lstStyle/>
        <a:p>
          <a:endParaRPr lang="en-US"/>
        </a:p>
      </dgm:t>
    </dgm:pt>
    <dgm:pt modelId="{B4678A54-8961-4993-B0C8-98B025377F95}" type="pres">
      <dgm:prSet presAssocID="{22078784-09A7-4636-8A1A-F17BF49377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F449E3-362C-427D-A766-B3A9B8A1A43C}" type="pres">
      <dgm:prSet presAssocID="{4E0FF1E8-3828-4C28-BCD1-48C2615D8A55}" presName="hierRoot1" presStyleCnt="0">
        <dgm:presLayoutVars>
          <dgm:hierBranch val="init"/>
        </dgm:presLayoutVars>
      </dgm:prSet>
      <dgm:spPr/>
    </dgm:pt>
    <dgm:pt modelId="{D6175D50-D706-460C-9306-E8BA8B607DD9}" type="pres">
      <dgm:prSet presAssocID="{4E0FF1E8-3828-4C28-BCD1-48C2615D8A55}" presName="rootComposite1" presStyleCnt="0"/>
      <dgm:spPr/>
    </dgm:pt>
    <dgm:pt modelId="{639AD89D-8423-4BA2-8567-472ACF39DD78}" type="pres">
      <dgm:prSet presAssocID="{4E0FF1E8-3828-4C28-BCD1-48C2615D8A5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C540C1-87D8-4CE6-AF6A-876538DD6175}" type="pres">
      <dgm:prSet presAssocID="{4E0FF1E8-3828-4C28-BCD1-48C2615D8A55}" presName="rootConnector1" presStyleLbl="asst0" presStyleIdx="0" presStyleCnt="0"/>
      <dgm:spPr/>
      <dgm:t>
        <a:bodyPr/>
        <a:lstStyle/>
        <a:p>
          <a:endParaRPr lang="en-US"/>
        </a:p>
      </dgm:t>
    </dgm:pt>
    <dgm:pt modelId="{C7725631-8DAF-485F-8036-5519F3AD8D5E}" type="pres">
      <dgm:prSet presAssocID="{4E0FF1E8-3828-4C28-BCD1-48C2615D8A55}" presName="hierChild2" presStyleCnt="0"/>
      <dgm:spPr/>
    </dgm:pt>
    <dgm:pt modelId="{A732399B-2440-49EA-9E11-A9045297806E}" type="pres">
      <dgm:prSet presAssocID="{370696CA-D20D-471D-926B-C1B53C5BDB9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C3A16F8-CF0A-425E-A87D-C192E6C8E1CD}" type="pres">
      <dgm:prSet presAssocID="{FCA5D216-214F-482F-A911-BB9C3E6F0113}" presName="hierRoot2" presStyleCnt="0">
        <dgm:presLayoutVars>
          <dgm:hierBranch/>
        </dgm:presLayoutVars>
      </dgm:prSet>
      <dgm:spPr/>
    </dgm:pt>
    <dgm:pt modelId="{82993E98-BD80-4EA1-8495-4035D1888A3F}" type="pres">
      <dgm:prSet presAssocID="{FCA5D216-214F-482F-A911-BB9C3E6F0113}" presName="rootComposite" presStyleCnt="0"/>
      <dgm:spPr/>
    </dgm:pt>
    <dgm:pt modelId="{EDE134C8-58D6-4E80-8DAD-F15FD21F94B1}" type="pres">
      <dgm:prSet presAssocID="{FCA5D216-214F-482F-A911-BB9C3E6F011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912D7C-EB64-4448-A733-6AFFB078B19B}" type="pres">
      <dgm:prSet presAssocID="{FCA5D216-214F-482F-A911-BB9C3E6F0113}" presName="rootConnector" presStyleLbl="node2" presStyleIdx="0" presStyleCnt="3"/>
      <dgm:spPr/>
      <dgm:t>
        <a:bodyPr/>
        <a:lstStyle/>
        <a:p>
          <a:endParaRPr lang="en-US"/>
        </a:p>
      </dgm:t>
    </dgm:pt>
    <dgm:pt modelId="{FC535914-3ACD-4782-8DB9-B8DB1744E3A0}" type="pres">
      <dgm:prSet presAssocID="{FCA5D216-214F-482F-A911-BB9C3E6F0113}" presName="hierChild4" presStyleCnt="0"/>
      <dgm:spPr/>
    </dgm:pt>
    <dgm:pt modelId="{B237421C-F7B0-4255-8112-0BF4932D37EE}" type="pres">
      <dgm:prSet presAssocID="{FCA5D216-214F-482F-A911-BB9C3E6F0113}" presName="hierChild5" presStyleCnt="0"/>
      <dgm:spPr/>
    </dgm:pt>
    <dgm:pt modelId="{B2BA99F8-F1DA-472E-A171-E9DCE6DCAF2B}" type="pres">
      <dgm:prSet presAssocID="{76A697F6-6C06-4D0C-A063-A02AC44335A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34F21A59-93C6-418A-9422-403EABAFF53B}" type="pres">
      <dgm:prSet presAssocID="{8268AC5A-3B34-4D65-95EA-A39F9D0571B7}" presName="hierRoot2" presStyleCnt="0">
        <dgm:presLayoutVars>
          <dgm:hierBranch/>
        </dgm:presLayoutVars>
      </dgm:prSet>
      <dgm:spPr/>
    </dgm:pt>
    <dgm:pt modelId="{FF9181C6-EB51-4851-8846-219246E766D8}" type="pres">
      <dgm:prSet presAssocID="{8268AC5A-3B34-4D65-95EA-A39F9D0571B7}" presName="rootComposite" presStyleCnt="0"/>
      <dgm:spPr/>
    </dgm:pt>
    <dgm:pt modelId="{F6F98DD9-F57F-4E82-B95E-C10EC853F8F3}" type="pres">
      <dgm:prSet presAssocID="{8268AC5A-3B34-4D65-95EA-A39F9D0571B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130344-1CE0-4491-BF05-6948694DEE01}" type="pres">
      <dgm:prSet presAssocID="{8268AC5A-3B34-4D65-95EA-A39F9D0571B7}" presName="rootConnector" presStyleLbl="node2" presStyleIdx="1" presStyleCnt="3"/>
      <dgm:spPr/>
      <dgm:t>
        <a:bodyPr/>
        <a:lstStyle/>
        <a:p>
          <a:endParaRPr lang="en-US"/>
        </a:p>
      </dgm:t>
    </dgm:pt>
    <dgm:pt modelId="{2EA0EA11-C2ED-4D84-A987-CD66F817AAD1}" type="pres">
      <dgm:prSet presAssocID="{8268AC5A-3B34-4D65-95EA-A39F9D0571B7}" presName="hierChild4" presStyleCnt="0"/>
      <dgm:spPr/>
    </dgm:pt>
    <dgm:pt modelId="{F01AF600-AF51-49F9-A2CD-C20B09A0F4E2}" type="pres">
      <dgm:prSet presAssocID="{8268AC5A-3B34-4D65-95EA-A39F9D0571B7}" presName="hierChild5" presStyleCnt="0"/>
      <dgm:spPr/>
    </dgm:pt>
    <dgm:pt modelId="{8BD2D6FC-116E-4E8A-876A-5700328833AC}" type="pres">
      <dgm:prSet presAssocID="{FCEEED72-901E-4252-B56C-BF16E59D7D28}" presName="Name37" presStyleLbl="parChTrans1D2" presStyleIdx="2" presStyleCnt="3"/>
      <dgm:spPr/>
      <dgm:t>
        <a:bodyPr/>
        <a:lstStyle/>
        <a:p>
          <a:endParaRPr lang="en-US"/>
        </a:p>
      </dgm:t>
    </dgm:pt>
    <dgm:pt modelId="{E5953185-5DEE-494B-8F31-5A9DB5895251}" type="pres">
      <dgm:prSet presAssocID="{3B27EC09-0B9A-482F-85DE-B15E3E763816}" presName="hierRoot2" presStyleCnt="0">
        <dgm:presLayoutVars>
          <dgm:hierBranch/>
        </dgm:presLayoutVars>
      </dgm:prSet>
      <dgm:spPr/>
    </dgm:pt>
    <dgm:pt modelId="{5DA34FE6-ED18-4172-916D-4BD4D13B32BE}" type="pres">
      <dgm:prSet presAssocID="{3B27EC09-0B9A-482F-85DE-B15E3E763816}" presName="rootComposite" presStyleCnt="0"/>
      <dgm:spPr/>
    </dgm:pt>
    <dgm:pt modelId="{694CCD8F-7BB5-4464-9933-BB4DDEF4C887}" type="pres">
      <dgm:prSet presAssocID="{3B27EC09-0B9A-482F-85DE-B15E3E76381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6035B-9350-4F62-917C-768A420EE27A}" type="pres">
      <dgm:prSet presAssocID="{3B27EC09-0B9A-482F-85DE-B15E3E763816}" presName="rootConnector" presStyleLbl="node2" presStyleIdx="2" presStyleCnt="3"/>
      <dgm:spPr/>
      <dgm:t>
        <a:bodyPr/>
        <a:lstStyle/>
        <a:p>
          <a:endParaRPr lang="en-US"/>
        </a:p>
      </dgm:t>
    </dgm:pt>
    <dgm:pt modelId="{5CF756EC-23A1-4B93-91FD-A7A8730404F8}" type="pres">
      <dgm:prSet presAssocID="{3B27EC09-0B9A-482F-85DE-B15E3E763816}" presName="hierChild4" presStyleCnt="0"/>
      <dgm:spPr/>
    </dgm:pt>
    <dgm:pt modelId="{2574D44B-460C-41D8-9A23-9FD1665B4524}" type="pres">
      <dgm:prSet presAssocID="{3B27EC09-0B9A-482F-85DE-B15E3E763816}" presName="hierChild5" presStyleCnt="0"/>
      <dgm:spPr/>
    </dgm:pt>
    <dgm:pt modelId="{FB45E60F-385C-4CC5-B1F6-4809053881E3}" type="pres">
      <dgm:prSet presAssocID="{4E0FF1E8-3828-4C28-BCD1-48C2615D8A55}" presName="hierChild3" presStyleCnt="0"/>
      <dgm:spPr/>
    </dgm:pt>
  </dgm:ptLst>
  <dgm:cxnLst>
    <dgm:cxn modelId="{43E1985B-7924-4352-BC21-470069C2CB08}" type="presOf" srcId="{FCA5D216-214F-482F-A911-BB9C3E6F0113}" destId="{EDE134C8-58D6-4E80-8DAD-F15FD21F94B1}" srcOrd="0" destOrd="0" presId="urn:microsoft.com/office/officeart/2005/8/layout/orgChart1"/>
    <dgm:cxn modelId="{CF21D851-9F56-42C1-A34E-1190911E1967}" type="presOf" srcId="{22078784-09A7-4636-8A1A-F17BF4937700}" destId="{B4678A54-8961-4993-B0C8-98B025377F95}" srcOrd="0" destOrd="0" presId="urn:microsoft.com/office/officeart/2005/8/layout/orgChart1"/>
    <dgm:cxn modelId="{420F63C3-A780-49F0-B672-606045F9FF4C}" type="presOf" srcId="{3B27EC09-0B9A-482F-85DE-B15E3E763816}" destId="{EFA6035B-9350-4F62-917C-768A420EE27A}" srcOrd="1" destOrd="0" presId="urn:microsoft.com/office/officeart/2005/8/layout/orgChart1"/>
    <dgm:cxn modelId="{7B895E17-02C4-47FD-94C6-9634B441686A}" type="presOf" srcId="{76A697F6-6C06-4D0C-A063-A02AC44335A8}" destId="{B2BA99F8-F1DA-472E-A171-E9DCE6DCAF2B}" srcOrd="0" destOrd="0" presId="urn:microsoft.com/office/officeart/2005/8/layout/orgChart1"/>
    <dgm:cxn modelId="{611AE7ED-6EE5-489A-A880-04A4E3C5E5E6}" type="presOf" srcId="{FCA5D216-214F-482F-A911-BB9C3E6F0113}" destId="{2C912D7C-EB64-4448-A733-6AFFB078B19B}" srcOrd="1" destOrd="0" presId="urn:microsoft.com/office/officeart/2005/8/layout/orgChart1"/>
    <dgm:cxn modelId="{F610E092-AD60-4F6A-BF1D-AFEDE728083B}" srcId="{4E0FF1E8-3828-4C28-BCD1-48C2615D8A55}" destId="{3B27EC09-0B9A-482F-85DE-B15E3E763816}" srcOrd="2" destOrd="0" parTransId="{FCEEED72-901E-4252-B56C-BF16E59D7D28}" sibTransId="{6D3B0BD9-6F82-43C7-BFF5-541CC38FB320}"/>
    <dgm:cxn modelId="{76B25486-AE49-43AB-88B4-893E55E0C113}" type="presOf" srcId="{370696CA-D20D-471D-926B-C1B53C5BDB93}" destId="{A732399B-2440-49EA-9E11-A9045297806E}" srcOrd="0" destOrd="0" presId="urn:microsoft.com/office/officeart/2005/8/layout/orgChart1"/>
    <dgm:cxn modelId="{2C74C27C-FB60-42E5-B302-CC4B96678B3A}" srcId="{4E0FF1E8-3828-4C28-BCD1-48C2615D8A55}" destId="{8268AC5A-3B34-4D65-95EA-A39F9D0571B7}" srcOrd="1" destOrd="0" parTransId="{76A697F6-6C06-4D0C-A063-A02AC44335A8}" sibTransId="{9B47B878-3DAB-4CD5-9AA2-423AD94041B2}"/>
    <dgm:cxn modelId="{B01278D8-5275-43F7-AA5D-99FA4BD89E22}" srcId="{22078784-09A7-4636-8A1A-F17BF4937700}" destId="{4E0FF1E8-3828-4C28-BCD1-48C2615D8A55}" srcOrd="0" destOrd="0" parTransId="{843B9523-8963-4AF6-BE57-1C6920CD835A}" sibTransId="{2DD37EEF-90A7-49F8-9AFF-4072156325D8}"/>
    <dgm:cxn modelId="{2AA6CC7C-E44C-4949-9A11-6B7F1F76488A}" type="presOf" srcId="{3B27EC09-0B9A-482F-85DE-B15E3E763816}" destId="{694CCD8F-7BB5-4464-9933-BB4DDEF4C887}" srcOrd="0" destOrd="0" presId="urn:microsoft.com/office/officeart/2005/8/layout/orgChart1"/>
    <dgm:cxn modelId="{3383FBE6-16D5-4734-8EDC-824E9CAA8615}" type="presOf" srcId="{8268AC5A-3B34-4D65-95EA-A39F9D0571B7}" destId="{F6F98DD9-F57F-4E82-B95E-C10EC853F8F3}" srcOrd="0" destOrd="0" presId="urn:microsoft.com/office/officeart/2005/8/layout/orgChart1"/>
    <dgm:cxn modelId="{C75FA254-2D21-4F78-AED8-305529FBC015}" type="presOf" srcId="{4E0FF1E8-3828-4C28-BCD1-48C2615D8A55}" destId="{92C540C1-87D8-4CE6-AF6A-876538DD6175}" srcOrd="1" destOrd="0" presId="urn:microsoft.com/office/officeart/2005/8/layout/orgChart1"/>
    <dgm:cxn modelId="{3445E7FF-165C-4AF4-91D7-6DD3878C5FAE}" type="presOf" srcId="{4E0FF1E8-3828-4C28-BCD1-48C2615D8A55}" destId="{639AD89D-8423-4BA2-8567-472ACF39DD78}" srcOrd="0" destOrd="0" presId="urn:microsoft.com/office/officeart/2005/8/layout/orgChart1"/>
    <dgm:cxn modelId="{55ACE00B-BC68-4E36-8EED-ED140398A95B}" type="presOf" srcId="{FCEEED72-901E-4252-B56C-BF16E59D7D28}" destId="{8BD2D6FC-116E-4E8A-876A-5700328833AC}" srcOrd="0" destOrd="0" presId="urn:microsoft.com/office/officeart/2005/8/layout/orgChart1"/>
    <dgm:cxn modelId="{6266FAF7-7396-486A-91E4-A240BEE28054}" type="presOf" srcId="{8268AC5A-3B34-4D65-95EA-A39F9D0571B7}" destId="{8F130344-1CE0-4491-BF05-6948694DEE01}" srcOrd="1" destOrd="0" presId="urn:microsoft.com/office/officeart/2005/8/layout/orgChart1"/>
    <dgm:cxn modelId="{968FA7E9-76E0-463B-8865-CEDB8A04F263}" srcId="{4E0FF1E8-3828-4C28-BCD1-48C2615D8A55}" destId="{FCA5D216-214F-482F-A911-BB9C3E6F0113}" srcOrd="0" destOrd="0" parTransId="{370696CA-D20D-471D-926B-C1B53C5BDB93}" sibTransId="{0D51819C-E710-4A20-A45C-5C7B8AC84B54}"/>
    <dgm:cxn modelId="{18037337-521B-4D28-B2C0-F30674819311}" type="presParOf" srcId="{B4678A54-8961-4993-B0C8-98B025377F95}" destId="{80F449E3-362C-427D-A766-B3A9B8A1A43C}" srcOrd="0" destOrd="0" presId="urn:microsoft.com/office/officeart/2005/8/layout/orgChart1"/>
    <dgm:cxn modelId="{2B44523A-F806-4177-B5C0-800BAAFBD49F}" type="presParOf" srcId="{80F449E3-362C-427D-A766-B3A9B8A1A43C}" destId="{D6175D50-D706-460C-9306-E8BA8B607DD9}" srcOrd="0" destOrd="0" presId="urn:microsoft.com/office/officeart/2005/8/layout/orgChart1"/>
    <dgm:cxn modelId="{1BE2687C-2FD7-45A4-B440-43B765D1C8DB}" type="presParOf" srcId="{D6175D50-D706-460C-9306-E8BA8B607DD9}" destId="{639AD89D-8423-4BA2-8567-472ACF39DD78}" srcOrd="0" destOrd="0" presId="urn:microsoft.com/office/officeart/2005/8/layout/orgChart1"/>
    <dgm:cxn modelId="{2E7E405E-B6DE-4647-BEAB-3E709CA5CD2B}" type="presParOf" srcId="{D6175D50-D706-460C-9306-E8BA8B607DD9}" destId="{92C540C1-87D8-4CE6-AF6A-876538DD6175}" srcOrd="1" destOrd="0" presId="urn:microsoft.com/office/officeart/2005/8/layout/orgChart1"/>
    <dgm:cxn modelId="{14F08454-87DB-405E-A537-A8ED1175D51F}" type="presParOf" srcId="{80F449E3-362C-427D-A766-B3A9B8A1A43C}" destId="{C7725631-8DAF-485F-8036-5519F3AD8D5E}" srcOrd="1" destOrd="0" presId="urn:microsoft.com/office/officeart/2005/8/layout/orgChart1"/>
    <dgm:cxn modelId="{7251A25B-89CD-402B-B904-4C16307EE810}" type="presParOf" srcId="{C7725631-8DAF-485F-8036-5519F3AD8D5E}" destId="{A732399B-2440-49EA-9E11-A9045297806E}" srcOrd="0" destOrd="0" presId="urn:microsoft.com/office/officeart/2005/8/layout/orgChart1"/>
    <dgm:cxn modelId="{57C5397C-F465-4BD9-AB4A-41C2CA46260E}" type="presParOf" srcId="{C7725631-8DAF-485F-8036-5519F3AD8D5E}" destId="{BC3A16F8-CF0A-425E-A87D-C192E6C8E1CD}" srcOrd="1" destOrd="0" presId="urn:microsoft.com/office/officeart/2005/8/layout/orgChart1"/>
    <dgm:cxn modelId="{1D1CA570-4591-47FB-B8C5-12DC097858B9}" type="presParOf" srcId="{BC3A16F8-CF0A-425E-A87D-C192E6C8E1CD}" destId="{82993E98-BD80-4EA1-8495-4035D1888A3F}" srcOrd="0" destOrd="0" presId="urn:microsoft.com/office/officeart/2005/8/layout/orgChart1"/>
    <dgm:cxn modelId="{F59DF9F5-D23C-409C-A97A-272AF4BF0FDB}" type="presParOf" srcId="{82993E98-BD80-4EA1-8495-4035D1888A3F}" destId="{EDE134C8-58D6-4E80-8DAD-F15FD21F94B1}" srcOrd="0" destOrd="0" presId="urn:microsoft.com/office/officeart/2005/8/layout/orgChart1"/>
    <dgm:cxn modelId="{8C19D46F-183B-445B-8F0A-33036F8D573D}" type="presParOf" srcId="{82993E98-BD80-4EA1-8495-4035D1888A3F}" destId="{2C912D7C-EB64-4448-A733-6AFFB078B19B}" srcOrd="1" destOrd="0" presId="urn:microsoft.com/office/officeart/2005/8/layout/orgChart1"/>
    <dgm:cxn modelId="{BB83A933-4984-4D25-92FE-F49D10F05DC9}" type="presParOf" srcId="{BC3A16F8-CF0A-425E-A87D-C192E6C8E1CD}" destId="{FC535914-3ACD-4782-8DB9-B8DB1744E3A0}" srcOrd="1" destOrd="0" presId="urn:microsoft.com/office/officeart/2005/8/layout/orgChart1"/>
    <dgm:cxn modelId="{EADD7A0B-69CB-44FF-BA85-DD1344227B11}" type="presParOf" srcId="{BC3A16F8-CF0A-425E-A87D-C192E6C8E1CD}" destId="{B237421C-F7B0-4255-8112-0BF4932D37EE}" srcOrd="2" destOrd="0" presId="urn:microsoft.com/office/officeart/2005/8/layout/orgChart1"/>
    <dgm:cxn modelId="{D2E08217-0AC1-4E8E-8307-5AE0DF152FFC}" type="presParOf" srcId="{C7725631-8DAF-485F-8036-5519F3AD8D5E}" destId="{B2BA99F8-F1DA-472E-A171-E9DCE6DCAF2B}" srcOrd="2" destOrd="0" presId="urn:microsoft.com/office/officeart/2005/8/layout/orgChart1"/>
    <dgm:cxn modelId="{FCBD4DAA-C202-43EE-987A-BED93C00F4CB}" type="presParOf" srcId="{C7725631-8DAF-485F-8036-5519F3AD8D5E}" destId="{34F21A59-93C6-418A-9422-403EABAFF53B}" srcOrd="3" destOrd="0" presId="urn:microsoft.com/office/officeart/2005/8/layout/orgChart1"/>
    <dgm:cxn modelId="{88E2D461-29C0-46D3-8521-3E97306FA7A2}" type="presParOf" srcId="{34F21A59-93C6-418A-9422-403EABAFF53B}" destId="{FF9181C6-EB51-4851-8846-219246E766D8}" srcOrd="0" destOrd="0" presId="urn:microsoft.com/office/officeart/2005/8/layout/orgChart1"/>
    <dgm:cxn modelId="{E138600B-9540-42C2-AA80-D8F2EC9AD14F}" type="presParOf" srcId="{FF9181C6-EB51-4851-8846-219246E766D8}" destId="{F6F98DD9-F57F-4E82-B95E-C10EC853F8F3}" srcOrd="0" destOrd="0" presId="urn:microsoft.com/office/officeart/2005/8/layout/orgChart1"/>
    <dgm:cxn modelId="{75D10FFD-CF2E-4801-B4BB-5CE84D524D91}" type="presParOf" srcId="{FF9181C6-EB51-4851-8846-219246E766D8}" destId="{8F130344-1CE0-4491-BF05-6948694DEE01}" srcOrd="1" destOrd="0" presId="urn:microsoft.com/office/officeart/2005/8/layout/orgChart1"/>
    <dgm:cxn modelId="{255B1F89-57A4-40CA-88DE-6DE7CD14D13F}" type="presParOf" srcId="{34F21A59-93C6-418A-9422-403EABAFF53B}" destId="{2EA0EA11-C2ED-4D84-A987-CD66F817AAD1}" srcOrd="1" destOrd="0" presId="urn:microsoft.com/office/officeart/2005/8/layout/orgChart1"/>
    <dgm:cxn modelId="{D4E59771-CA5D-439D-8AEF-4D5A8CB8D208}" type="presParOf" srcId="{34F21A59-93C6-418A-9422-403EABAFF53B}" destId="{F01AF600-AF51-49F9-A2CD-C20B09A0F4E2}" srcOrd="2" destOrd="0" presId="urn:microsoft.com/office/officeart/2005/8/layout/orgChart1"/>
    <dgm:cxn modelId="{12E48EAA-9B4C-4302-924A-F20BB294D09A}" type="presParOf" srcId="{C7725631-8DAF-485F-8036-5519F3AD8D5E}" destId="{8BD2D6FC-116E-4E8A-876A-5700328833AC}" srcOrd="4" destOrd="0" presId="urn:microsoft.com/office/officeart/2005/8/layout/orgChart1"/>
    <dgm:cxn modelId="{5C361BC9-80A6-48F2-8C4F-488DB7A78B57}" type="presParOf" srcId="{C7725631-8DAF-485F-8036-5519F3AD8D5E}" destId="{E5953185-5DEE-494B-8F31-5A9DB5895251}" srcOrd="5" destOrd="0" presId="urn:microsoft.com/office/officeart/2005/8/layout/orgChart1"/>
    <dgm:cxn modelId="{AE398C74-3612-401E-96C7-85A2C0CEEC39}" type="presParOf" srcId="{E5953185-5DEE-494B-8F31-5A9DB5895251}" destId="{5DA34FE6-ED18-4172-916D-4BD4D13B32BE}" srcOrd="0" destOrd="0" presId="urn:microsoft.com/office/officeart/2005/8/layout/orgChart1"/>
    <dgm:cxn modelId="{128D29EA-14DF-411F-95F6-7FC06E80A5B8}" type="presParOf" srcId="{5DA34FE6-ED18-4172-916D-4BD4D13B32BE}" destId="{694CCD8F-7BB5-4464-9933-BB4DDEF4C887}" srcOrd="0" destOrd="0" presId="urn:microsoft.com/office/officeart/2005/8/layout/orgChart1"/>
    <dgm:cxn modelId="{4EF1E012-8B6C-4A13-8C58-24105B20D604}" type="presParOf" srcId="{5DA34FE6-ED18-4172-916D-4BD4D13B32BE}" destId="{EFA6035B-9350-4F62-917C-768A420EE27A}" srcOrd="1" destOrd="0" presId="urn:microsoft.com/office/officeart/2005/8/layout/orgChart1"/>
    <dgm:cxn modelId="{99E6F2F0-1D41-4A75-A40C-57863568DE66}" type="presParOf" srcId="{E5953185-5DEE-494B-8F31-5A9DB5895251}" destId="{5CF756EC-23A1-4B93-91FD-A7A8730404F8}" srcOrd="1" destOrd="0" presId="urn:microsoft.com/office/officeart/2005/8/layout/orgChart1"/>
    <dgm:cxn modelId="{BAB8AC93-5512-4821-9220-02B6D88B2EB6}" type="presParOf" srcId="{E5953185-5DEE-494B-8F31-5A9DB5895251}" destId="{2574D44B-460C-41D8-9A23-9FD1665B4524}" srcOrd="2" destOrd="0" presId="urn:microsoft.com/office/officeart/2005/8/layout/orgChart1"/>
    <dgm:cxn modelId="{0687265E-0A77-4E23-8E93-2037ABE1AFCF}" type="presParOf" srcId="{80F449E3-362C-427D-A766-B3A9B8A1A43C}" destId="{FB45E60F-385C-4CC5-B1F6-4809053881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7B3B5C-B2E7-43CC-9BFB-396F31279A4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7AE0261-6F63-4BC0-BB8F-D41A3637830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Nature of Life</a:t>
          </a:r>
        </a:p>
      </dgm:t>
    </dgm:pt>
    <dgm:pt modelId="{26C9CB35-74ED-48FC-A46A-69C61952AC71}" type="parTrans" cxnId="{36842F06-B4BB-4BFC-8C66-BAF905F599DC}">
      <dgm:prSet/>
      <dgm:spPr/>
    </dgm:pt>
    <dgm:pt modelId="{6963BA84-17C8-4EE5-BD8E-9FDB2D0DE5C4}" type="sibTrans" cxnId="{36842F06-B4BB-4BFC-8C66-BAF905F599DC}">
      <dgm:prSet/>
      <dgm:spPr/>
    </dgm:pt>
    <dgm:pt modelId="{064AFC25-BA7F-4A8C-8FEA-E11D26DA17F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Evil is an active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Force and should be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destroyed</a:t>
          </a:r>
        </a:p>
      </dgm:t>
    </dgm:pt>
    <dgm:pt modelId="{9A28504E-381C-4653-957B-44C0686690C6}" type="parTrans" cxnId="{97395754-F00B-40F4-A852-FAD6869C1F71}">
      <dgm:prSet/>
      <dgm:spPr/>
    </dgm:pt>
    <dgm:pt modelId="{18FE882E-5A50-4BF8-BD19-2830B6502593}" type="sibTrans" cxnId="{97395754-F00B-40F4-A852-FAD6869C1F71}">
      <dgm:prSet/>
      <dgm:spPr/>
    </dgm:pt>
    <dgm:pt modelId="{7D43FCC7-94CA-42F6-A169-51604573CF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Suffering is a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necessity</a:t>
          </a:r>
        </a:p>
      </dgm:t>
    </dgm:pt>
    <dgm:pt modelId="{8F443673-BA85-475A-855C-F25E0E62DB1C}" type="parTrans" cxnId="{898F15F9-F5FA-45C0-896A-C4DC6FABA6AD}">
      <dgm:prSet/>
      <dgm:spPr/>
    </dgm:pt>
    <dgm:pt modelId="{5A7629E1-8E45-4642-842F-6270A4D771BD}" type="sibTrans" cxnId="{898F15F9-F5FA-45C0-896A-C4DC6FABA6AD}">
      <dgm:prSet/>
      <dgm:spPr/>
    </dgm:pt>
    <dgm:pt modelId="{645635D9-BD3E-4834-ADA5-ADFA4D97D70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The World is evil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EDD8ACF3-99B1-4225-883F-97103DD2E712}" type="parTrans" cxnId="{C8320D37-9653-43AE-850A-7F4226B65B47}">
      <dgm:prSet/>
      <dgm:spPr/>
    </dgm:pt>
    <dgm:pt modelId="{9898A438-0B13-4197-9992-FEC39C0D7BE8}" type="sibTrans" cxnId="{C8320D37-9653-43AE-850A-7F4226B65B47}">
      <dgm:prSet/>
      <dgm:spPr/>
    </dgm:pt>
    <dgm:pt modelId="{6AB38BCD-4155-400F-83D2-F5C9F7F4168F}" type="pres">
      <dgm:prSet presAssocID="{9D7B3B5C-B2E7-43CC-9BFB-396F31279A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7462FEF-2ABD-41CF-9190-DB014BC243FB}" type="pres">
      <dgm:prSet presAssocID="{67AE0261-6F63-4BC0-BB8F-D41A36378308}" presName="hierRoot1" presStyleCnt="0">
        <dgm:presLayoutVars>
          <dgm:hierBranch/>
        </dgm:presLayoutVars>
      </dgm:prSet>
      <dgm:spPr/>
    </dgm:pt>
    <dgm:pt modelId="{4A50ADAE-F775-47AF-9675-8A60703102B3}" type="pres">
      <dgm:prSet presAssocID="{67AE0261-6F63-4BC0-BB8F-D41A36378308}" presName="rootComposite1" presStyleCnt="0"/>
      <dgm:spPr/>
    </dgm:pt>
    <dgm:pt modelId="{DA6F73CE-C587-40ED-886E-9FF8A515804A}" type="pres">
      <dgm:prSet presAssocID="{67AE0261-6F63-4BC0-BB8F-D41A3637830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FC8455-AD62-4CDE-ADDA-1330B647EEB5}" type="pres">
      <dgm:prSet presAssocID="{67AE0261-6F63-4BC0-BB8F-D41A3637830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E3358F2-6056-494A-8272-6A396F0BDF80}" type="pres">
      <dgm:prSet presAssocID="{67AE0261-6F63-4BC0-BB8F-D41A36378308}" presName="hierChild2" presStyleCnt="0"/>
      <dgm:spPr/>
    </dgm:pt>
    <dgm:pt modelId="{F762550E-0962-4CED-97D0-047A10C2409C}" type="pres">
      <dgm:prSet presAssocID="{9A28504E-381C-4653-957B-44C0686690C6}" presName="Name35" presStyleLbl="parChTrans1D2" presStyleIdx="0" presStyleCnt="3"/>
      <dgm:spPr/>
    </dgm:pt>
    <dgm:pt modelId="{0EC2A433-0DC8-4940-B127-12AC5098790C}" type="pres">
      <dgm:prSet presAssocID="{064AFC25-BA7F-4A8C-8FEA-E11D26DA17F2}" presName="hierRoot2" presStyleCnt="0">
        <dgm:presLayoutVars>
          <dgm:hierBranch/>
        </dgm:presLayoutVars>
      </dgm:prSet>
      <dgm:spPr/>
    </dgm:pt>
    <dgm:pt modelId="{A6235001-3860-4563-9408-1B66D380A053}" type="pres">
      <dgm:prSet presAssocID="{064AFC25-BA7F-4A8C-8FEA-E11D26DA17F2}" presName="rootComposite" presStyleCnt="0"/>
      <dgm:spPr/>
    </dgm:pt>
    <dgm:pt modelId="{A0F5DC9D-1AC1-4C67-BC28-18810DAB9FCA}" type="pres">
      <dgm:prSet presAssocID="{064AFC25-BA7F-4A8C-8FEA-E11D26DA17F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13285A-10CF-48E5-A7B9-7B98F373D4FD}" type="pres">
      <dgm:prSet presAssocID="{064AFC25-BA7F-4A8C-8FEA-E11D26DA17F2}" presName="rootConnector" presStyleLbl="node2" presStyleIdx="0" presStyleCnt="3"/>
      <dgm:spPr/>
      <dgm:t>
        <a:bodyPr/>
        <a:lstStyle/>
        <a:p>
          <a:endParaRPr lang="en-US"/>
        </a:p>
      </dgm:t>
    </dgm:pt>
    <dgm:pt modelId="{2A7A0A54-AD2E-4AB5-84FB-5472359C8793}" type="pres">
      <dgm:prSet presAssocID="{064AFC25-BA7F-4A8C-8FEA-E11D26DA17F2}" presName="hierChild4" presStyleCnt="0"/>
      <dgm:spPr/>
    </dgm:pt>
    <dgm:pt modelId="{F554E4E6-67AD-4588-AE3D-0410AB3325EF}" type="pres">
      <dgm:prSet presAssocID="{064AFC25-BA7F-4A8C-8FEA-E11D26DA17F2}" presName="hierChild5" presStyleCnt="0"/>
      <dgm:spPr/>
    </dgm:pt>
    <dgm:pt modelId="{7239A61C-C095-4040-960D-BA4B6ADEE9B1}" type="pres">
      <dgm:prSet presAssocID="{8F443673-BA85-475A-855C-F25E0E62DB1C}" presName="Name35" presStyleLbl="parChTrans1D2" presStyleIdx="1" presStyleCnt="3"/>
      <dgm:spPr/>
    </dgm:pt>
    <dgm:pt modelId="{4D090C50-D8DF-42A7-BB11-C266C9A653FA}" type="pres">
      <dgm:prSet presAssocID="{7D43FCC7-94CA-42F6-A169-51604573CF47}" presName="hierRoot2" presStyleCnt="0">
        <dgm:presLayoutVars>
          <dgm:hierBranch/>
        </dgm:presLayoutVars>
      </dgm:prSet>
      <dgm:spPr/>
    </dgm:pt>
    <dgm:pt modelId="{1C04BC5B-4B1F-4D2D-877D-E4034F12FA0A}" type="pres">
      <dgm:prSet presAssocID="{7D43FCC7-94CA-42F6-A169-51604573CF47}" presName="rootComposite" presStyleCnt="0"/>
      <dgm:spPr/>
    </dgm:pt>
    <dgm:pt modelId="{9009502C-0504-4DE5-B304-3659DEA6EDFE}" type="pres">
      <dgm:prSet presAssocID="{7D43FCC7-94CA-42F6-A169-51604573CF4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B8822-0E53-4AEE-942B-C8981722FF24}" type="pres">
      <dgm:prSet presAssocID="{7D43FCC7-94CA-42F6-A169-51604573CF47}" presName="rootConnector" presStyleLbl="node2" presStyleIdx="1" presStyleCnt="3"/>
      <dgm:spPr/>
      <dgm:t>
        <a:bodyPr/>
        <a:lstStyle/>
        <a:p>
          <a:endParaRPr lang="en-US"/>
        </a:p>
      </dgm:t>
    </dgm:pt>
    <dgm:pt modelId="{BFCBFBEA-7F87-46CE-BAB7-709904AA5E9A}" type="pres">
      <dgm:prSet presAssocID="{7D43FCC7-94CA-42F6-A169-51604573CF47}" presName="hierChild4" presStyleCnt="0"/>
      <dgm:spPr/>
    </dgm:pt>
    <dgm:pt modelId="{67557482-1554-4C38-9876-BA3FD26B1AB8}" type="pres">
      <dgm:prSet presAssocID="{7D43FCC7-94CA-42F6-A169-51604573CF47}" presName="hierChild5" presStyleCnt="0"/>
      <dgm:spPr/>
    </dgm:pt>
    <dgm:pt modelId="{BFAE99EA-9461-475B-B0EF-80592A2C860F}" type="pres">
      <dgm:prSet presAssocID="{EDD8ACF3-99B1-4225-883F-97103DD2E712}" presName="Name35" presStyleLbl="parChTrans1D2" presStyleIdx="2" presStyleCnt="3"/>
      <dgm:spPr/>
    </dgm:pt>
    <dgm:pt modelId="{93D90BCE-9179-4DC6-BFC8-0583141E7720}" type="pres">
      <dgm:prSet presAssocID="{645635D9-BD3E-4834-ADA5-ADFA4D97D706}" presName="hierRoot2" presStyleCnt="0">
        <dgm:presLayoutVars>
          <dgm:hierBranch/>
        </dgm:presLayoutVars>
      </dgm:prSet>
      <dgm:spPr/>
    </dgm:pt>
    <dgm:pt modelId="{9F11A574-F678-45B4-BA8F-C873082E5228}" type="pres">
      <dgm:prSet presAssocID="{645635D9-BD3E-4834-ADA5-ADFA4D97D706}" presName="rootComposite" presStyleCnt="0"/>
      <dgm:spPr/>
    </dgm:pt>
    <dgm:pt modelId="{8B359250-09C5-4DC6-AB44-12E8B432C08E}" type="pres">
      <dgm:prSet presAssocID="{645635D9-BD3E-4834-ADA5-ADFA4D97D70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2B5BC8-44D9-474F-BE88-D4804DB4DA20}" type="pres">
      <dgm:prSet presAssocID="{645635D9-BD3E-4834-ADA5-ADFA4D97D706}" presName="rootConnector" presStyleLbl="node2" presStyleIdx="2" presStyleCnt="3"/>
      <dgm:spPr/>
      <dgm:t>
        <a:bodyPr/>
        <a:lstStyle/>
        <a:p>
          <a:endParaRPr lang="en-US"/>
        </a:p>
      </dgm:t>
    </dgm:pt>
    <dgm:pt modelId="{28BD6089-CAE8-4457-9D8B-347557900A0E}" type="pres">
      <dgm:prSet presAssocID="{645635D9-BD3E-4834-ADA5-ADFA4D97D706}" presName="hierChild4" presStyleCnt="0"/>
      <dgm:spPr/>
    </dgm:pt>
    <dgm:pt modelId="{1E532814-63F1-4EDE-8A7C-693290111CEE}" type="pres">
      <dgm:prSet presAssocID="{645635D9-BD3E-4834-ADA5-ADFA4D97D706}" presName="hierChild5" presStyleCnt="0"/>
      <dgm:spPr/>
    </dgm:pt>
    <dgm:pt modelId="{E653D69D-4397-4D30-9629-6912F0E64D99}" type="pres">
      <dgm:prSet presAssocID="{67AE0261-6F63-4BC0-BB8F-D41A36378308}" presName="hierChild3" presStyleCnt="0"/>
      <dgm:spPr/>
    </dgm:pt>
  </dgm:ptLst>
  <dgm:cxnLst>
    <dgm:cxn modelId="{8B7DCBCC-E847-4D6B-AA67-9380BEA46806}" type="presOf" srcId="{064AFC25-BA7F-4A8C-8FEA-E11D26DA17F2}" destId="{A0F5DC9D-1AC1-4C67-BC28-18810DAB9FCA}" srcOrd="0" destOrd="0" presId="urn:microsoft.com/office/officeart/2005/8/layout/orgChart1"/>
    <dgm:cxn modelId="{97395754-F00B-40F4-A852-FAD6869C1F71}" srcId="{67AE0261-6F63-4BC0-BB8F-D41A36378308}" destId="{064AFC25-BA7F-4A8C-8FEA-E11D26DA17F2}" srcOrd="0" destOrd="0" parTransId="{9A28504E-381C-4653-957B-44C0686690C6}" sibTransId="{18FE882E-5A50-4BF8-BD19-2830B6502593}"/>
    <dgm:cxn modelId="{29AAA499-20E7-4346-963F-8A8D4C9F61FA}" type="presOf" srcId="{7D43FCC7-94CA-42F6-A169-51604573CF47}" destId="{9009502C-0504-4DE5-B304-3659DEA6EDFE}" srcOrd="0" destOrd="0" presId="urn:microsoft.com/office/officeart/2005/8/layout/orgChart1"/>
    <dgm:cxn modelId="{C8320D37-9653-43AE-850A-7F4226B65B47}" srcId="{67AE0261-6F63-4BC0-BB8F-D41A36378308}" destId="{645635D9-BD3E-4834-ADA5-ADFA4D97D706}" srcOrd="2" destOrd="0" parTransId="{EDD8ACF3-99B1-4225-883F-97103DD2E712}" sibTransId="{9898A438-0B13-4197-9992-FEC39C0D7BE8}"/>
    <dgm:cxn modelId="{36842F06-B4BB-4BFC-8C66-BAF905F599DC}" srcId="{9D7B3B5C-B2E7-43CC-9BFB-396F31279A47}" destId="{67AE0261-6F63-4BC0-BB8F-D41A36378308}" srcOrd="0" destOrd="0" parTransId="{26C9CB35-74ED-48FC-A46A-69C61952AC71}" sibTransId="{6963BA84-17C8-4EE5-BD8E-9FDB2D0DE5C4}"/>
    <dgm:cxn modelId="{E0C315F7-B38B-4ECD-9C83-E18A0EDCE6EE}" type="presOf" srcId="{064AFC25-BA7F-4A8C-8FEA-E11D26DA17F2}" destId="{3213285A-10CF-48E5-A7B9-7B98F373D4FD}" srcOrd="1" destOrd="0" presId="urn:microsoft.com/office/officeart/2005/8/layout/orgChart1"/>
    <dgm:cxn modelId="{857546C1-0D68-421C-9D56-29E039B0270E}" type="presOf" srcId="{7D43FCC7-94CA-42F6-A169-51604573CF47}" destId="{C4AB8822-0E53-4AEE-942B-C8981722FF24}" srcOrd="1" destOrd="0" presId="urn:microsoft.com/office/officeart/2005/8/layout/orgChart1"/>
    <dgm:cxn modelId="{6AF140F6-A750-4224-854A-4354C2EC95A5}" type="presOf" srcId="{67AE0261-6F63-4BC0-BB8F-D41A36378308}" destId="{EDFC8455-AD62-4CDE-ADDA-1330B647EEB5}" srcOrd="1" destOrd="0" presId="urn:microsoft.com/office/officeart/2005/8/layout/orgChart1"/>
    <dgm:cxn modelId="{C8E5AEEA-AA60-43EE-A64F-70CBBD50B359}" type="presOf" srcId="{EDD8ACF3-99B1-4225-883F-97103DD2E712}" destId="{BFAE99EA-9461-475B-B0EF-80592A2C860F}" srcOrd="0" destOrd="0" presId="urn:microsoft.com/office/officeart/2005/8/layout/orgChart1"/>
    <dgm:cxn modelId="{E5FF7E39-F02B-4454-AD2D-802D8D9E6AA2}" type="presOf" srcId="{645635D9-BD3E-4834-ADA5-ADFA4D97D706}" destId="{4D2B5BC8-44D9-474F-BE88-D4804DB4DA20}" srcOrd="1" destOrd="0" presId="urn:microsoft.com/office/officeart/2005/8/layout/orgChart1"/>
    <dgm:cxn modelId="{898F15F9-F5FA-45C0-896A-C4DC6FABA6AD}" srcId="{67AE0261-6F63-4BC0-BB8F-D41A36378308}" destId="{7D43FCC7-94CA-42F6-A169-51604573CF47}" srcOrd="1" destOrd="0" parTransId="{8F443673-BA85-475A-855C-F25E0E62DB1C}" sibTransId="{5A7629E1-8E45-4642-842F-6270A4D771BD}"/>
    <dgm:cxn modelId="{576F9DFC-3258-404C-8215-3E52CE2EC3B3}" type="presOf" srcId="{9D7B3B5C-B2E7-43CC-9BFB-396F31279A47}" destId="{6AB38BCD-4155-400F-83D2-F5C9F7F4168F}" srcOrd="0" destOrd="0" presId="urn:microsoft.com/office/officeart/2005/8/layout/orgChart1"/>
    <dgm:cxn modelId="{F5458EEE-3F8F-4F8F-958B-ADDEBB11664C}" type="presOf" srcId="{9A28504E-381C-4653-957B-44C0686690C6}" destId="{F762550E-0962-4CED-97D0-047A10C2409C}" srcOrd="0" destOrd="0" presId="urn:microsoft.com/office/officeart/2005/8/layout/orgChart1"/>
    <dgm:cxn modelId="{81ECECFC-C8A3-4045-B190-84F6C5571528}" type="presOf" srcId="{645635D9-BD3E-4834-ADA5-ADFA4D97D706}" destId="{8B359250-09C5-4DC6-AB44-12E8B432C08E}" srcOrd="0" destOrd="0" presId="urn:microsoft.com/office/officeart/2005/8/layout/orgChart1"/>
    <dgm:cxn modelId="{5A0C9DFB-8C3F-46F6-9BB8-DF88B1C85307}" type="presOf" srcId="{67AE0261-6F63-4BC0-BB8F-D41A36378308}" destId="{DA6F73CE-C587-40ED-886E-9FF8A515804A}" srcOrd="0" destOrd="0" presId="urn:microsoft.com/office/officeart/2005/8/layout/orgChart1"/>
    <dgm:cxn modelId="{4DBAEBFF-A77D-449C-8986-FF539274B2B3}" type="presOf" srcId="{8F443673-BA85-475A-855C-F25E0E62DB1C}" destId="{7239A61C-C095-4040-960D-BA4B6ADEE9B1}" srcOrd="0" destOrd="0" presId="urn:microsoft.com/office/officeart/2005/8/layout/orgChart1"/>
    <dgm:cxn modelId="{79107051-90E8-4DC2-B90D-B84BC39D37A5}" type="presParOf" srcId="{6AB38BCD-4155-400F-83D2-F5C9F7F4168F}" destId="{C7462FEF-2ABD-41CF-9190-DB014BC243FB}" srcOrd="0" destOrd="0" presId="urn:microsoft.com/office/officeart/2005/8/layout/orgChart1"/>
    <dgm:cxn modelId="{1455B515-48F1-4D3A-A4C7-2737A86C92CA}" type="presParOf" srcId="{C7462FEF-2ABD-41CF-9190-DB014BC243FB}" destId="{4A50ADAE-F775-47AF-9675-8A60703102B3}" srcOrd="0" destOrd="0" presId="urn:microsoft.com/office/officeart/2005/8/layout/orgChart1"/>
    <dgm:cxn modelId="{40A3B339-0392-4458-BFF4-3602CB341A5B}" type="presParOf" srcId="{4A50ADAE-F775-47AF-9675-8A60703102B3}" destId="{DA6F73CE-C587-40ED-886E-9FF8A515804A}" srcOrd="0" destOrd="0" presId="urn:microsoft.com/office/officeart/2005/8/layout/orgChart1"/>
    <dgm:cxn modelId="{A421AFA3-FD3B-4406-B509-072B87C708FF}" type="presParOf" srcId="{4A50ADAE-F775-47AF-9675-8A60703102B3}" destId="{EDFC8455-AD62-4CDE-ADDA-1330B647EEB5}" srcOrd="1" destOrd="0" presId="urn:microsoft.com/office/officeart/2005/8/layout/orgChart1"/>
    <dgm:cxn modelId="{66DB3214-E621-4D5B-ABD7-95C99CEE141E}" type="presParOf" srcId="{C7462FEF-2ABD-41CF-9190-DB014BC243FB}" destId="{2E3358F2-6056-494A-8272-6A396F0BDF80}" srcOrd="1" destOrd="0" presId="urn:microsoft.com/office/officeart/2005/8/layout/orgChart1"/>
    <dgm:cxn modelId="{3659ACA1-9F2B-41BA-81D7-AFC6426E44BA}" type="presParOf" srcId="{2E3358F2-6056-494A-8272-6A396F0BDF80}" destId="{F762550E-0962-4CED-97D0-047A10C2409C}" srcOrd="0" destOrd="0" presId="urn:microsoft.com/office/officeart/2005/8/layout/orgChart1"/>
    <dgm:cxn modelId="{BB86FEE3-8238-4F70-AAA3-DD6C9A4FC2CC}" type="presParOf" srcId="{2E3358F2-6056-494A-8272-6A396F0BDF80}" destId="{0EC2A433-0DC8-4940-B127-12AC5098790C}" srcOrd="1" destOrd="0" presId="urn:microsoft.com/office/officeart/2005/8/layout/orgChart1"/>
    <dgm:cxn modelId="{D38C4EA6-80C9-42D2-8A20-960BFFB199D7}" type="presParOf" srcId="{0EC2A433-0DC8-4940-B127-12AC5098790C}" destId="{A6235001-3860-4563-9408-1B66D380A053}" srcOrd="0" destOrd="0" presId="urn:microsoft.com/office/officeart/2005/8/layout/orgChart1"/>
    <dgm:cxn modelId="{53E6877B-6336-46FB-B09B-1EBC8EC4C5DD}" type="presParOf" srcId="{A6235001-3860-4563-9408-1B66D380A053}" destId="{A0F5DC9D-1AC1-4C67-BC28-18810DAB9FCA}" srcOrd="0" destOrd="0" presId="urn:microsoft.com/office/officeart/2005/8/layout/orgChart1"/>
    <dgm:cxn modelId="{68E572EB-B437-4563-8C7D-7FA77800A658}" type="presParOf" srcId="{A6235001-3860-4563-9408-1B66D380A053}" destId="{3213285A-10CF-48E5-A7B9-7B98F373D4FD}" srcOrd="1" destOrd="0" presId="urn:microsoft.com/office/officeart/2005/8/layout/orgChart1"/>
    <dgm:cxn modelId="{E98BC7C9-ACE5-414F-B0A8-5EB08F6F4B9D}" type="presParOf" srcId="{0EC2A433-0DC8-4940-B127-12AC5098790C}" destId="{2A7A0A54-AD2E-4AB5-84FB-5472359C8793}" srcOrd="1" destOrd="0" presId="urn:microsoft.com/office/officeart/2005/8/layout/orgChart1"/>
    <dgm:cxn modelId="{19B5BC52-EA35-4C78-86B8-1930A917503A}" type="presParOf" srcId="{0EC2A433-0DC8-4940-B127-12AC5098790C}" destId="{F554E4E6-67AD-4588-AE3D-0410AB3325EF}" srcOrd="2" destOrd="0" presId="urn:microsoft.com/office/officeart/2005/8/layout/orgChart1"/>
    <dgm:cxn modelId="{44FEA6E3-BA5A-48D0-BF6C-E2A87CEDBB70}" type="presParOf" srcId="{2E3358F2-6056-494A-8272-6A396F0BDF80}" destId="{7239A61C-C095-4040-960D-BA4B6ADEE9B1}" srcOrd="2" destOrd="0" presId="urn:microsoft.com/office/officeart/2005/8/layout/orgChart1"/>
    <dgm:cxn modelId="{7DB4E09D-96D8-4521-8F5B-71E6AC0ED6B0}" type="presParOf" srcId="{2E3358F2-6056-494A-8272-6A396F0BDF80}" destId="{4D090C50-D8DF-42A7-BB11-C266C9A653FA}" srcOrd="3" destOrd="0" presId="urn:microsoft.com/office/officeart/2005/8/layout/orgChart1"/>
    <dgm:cxn modelId="{DE452C09-E17B-4E48-9AC8-76266A5DF054}" type="presParOf" srcId="{4D090C50-D8DF-42A7-BB11-C266C9A653FA}" destId="{1C04BC5B-4B1F-4D2D-877D-E4034F12FA0A}" srcOrd="0" destOrd="0" presId="urn:microsoft.com/office/officeart/2005/8/layout/orgChart1"/>
    <dgm:cxn modelId="{724B454B-2D56-4120-8038-5333CA82087C}" type="presParOf" srcId="{1C04BC5B-4B1F-4D2D-877D-E4034F12FA0A}" destId="{9009502C-0504-4DE5-B304-3659DEA6EDFE}" srcOrd="0" destOrd="0" presId="urn:microsoft.com/office/officeart/2005/8/layout/orgChart1"/>
    <dgm:cxn modelId="{B631E30F-7F40-4805-BFC0-CD4EECA7DB3B}" type="presParOf" srcId="{1C04BC5B-4B1F-4D2D-877D-E4034F12FA0A}" destId="{C4AB8822-0E53-4AEE-942B-C8981722FF24}" srcOrd="1" destOrd="0" presId="urn:microsoft.com/office/officeart/2005/8/layout/orgChart1"/>
    <dgm:cxn modelId="{E8A3B72B-6161-443C-A0D1-275D89255463}" type="presParOf" srcId="{4D090C50-D8DF-42A7-BB11-C266C9A653FA}" destId="{BFCBFBEA-7F87-46CE-BAB7-709904AA5E9A}" srcOrd="1" destOrd="0" presId="urn:microsoft.com/office/officeart/2005/8/layout/orgChart1"/>
    <dgm:cxn modelId="{D5F0FBF9-AE65-4E92-8EEC-B873EE7EE590}" type="presParOf" srcId="{4D090C50-D8DF-42A7-BB11-C266C9A653FA}" destId="{67557482-1554-4C38-9876-BA3FD26B1AB8}" srcOrd="2" destOrd="0" presId="urn:microsoft.com/office/officeart/2005/8/layout/orgChart1"/>
    <dgm:cxn modelId="{F8C6B7A4-ABE0-460A-AF66-3BF376C5893B}" type="presParOf" srcId="{2E3358F2-6056-494A-8272-6A396F0BDF80}" destId="{BFAE99EA-9461-475B-B0EF-80592A2C860F}" srcOrd="4" destOrd="0" presId="urn:microsoft.com/office/officeart/2005/8/layout/orgChart1"/>
    <dgm:cxn modelId="{2BCE9DE0-F2E5-4C6D-9097-8F3119BA40C7}" type="presParOf" srcId="{2E3358F2-6056-494A-8272-6A396F0BDF80}" destId="{93D90BCE-9179-4DC6-BFC8-0583141E7720}" srcOrd="5" destOrd="0" presId="urn:microsoft.com/office/officeart/2005/8/layout/orgChart1"/>
    <dgm:cxn modelId="{B9D116A9-621B-49E3-9555-0EDEF24B95BE}" type="presParOf" srcId="{93D90BCE-9179-4DC6-BFC8-0583141E7720}" destId="{9F11A574-F678-45B4-BA8F-C873082E5228}" srcOrd="0" destOrd="0" presId="urn:microsoft.com/office/officeart/2005/8/layout/orgChart1"/>
    <dgm:cxn modelId="{CCBDD400-345B-4E2A-8C6F-185E70A30A06}" type="presParOf" srcId="{9F11A574-F678-45B4-BA8F-C873082E5228}" destId="{8B359250-09C5-4DC6-AB44-12E8B432C08E}" srcOrd="0" destOrd="0" presId="urn:microsoft.com/office/officeart/2005/8/layout/orgChart1"/>
    <dgm:cxn modelId="{2CC008B2-FD82-446A-9B59-A77C5013944C}" type="presParOf" srcId="{9F11A574-F678-45B4-BA8F-C873082E5228}" destId="{4D2B5BC8-44D9-474F-BE88-D4804DB4DA20}" srcOrd="1" destOrd="0" presId="urn:microsoft.com/office/officeart/2005/8/layout/orgChart1"/>
    <dgm:cxn modelId="{D71BDF01-E90D-48ED-8AF1-78C926850903}" type="presParOf" srcId="{93D90BCE-9179-4DC6-BFC8-0583141E7720}" destId="{28BD6089-CAE8-4457-9D8B-347557900A0E}" srcOrd="1" destOrd="0" presId="urn:microsoft.com/office/officeart/2005/8/layout/orgChart1"/>
    <dgm:cxn modelId="{C08F6222-3C52-4E76-8FCC-D44C20A7AA2C}" type="presParOf" srcId="{93D90BCE-9179-4DC6-BFC8-0583141E7720}" destId="{1E532814-63F1-4EDE-8A7C-693290111CEE}" srcOrd="2" destOrd="0" presId="urn:microsoft.com/office/officeart/2005/8/layout/orgChart1"/>
    <dgm:cxn modelId="{5BCE215A-C694-4400-9653-8BB78882097F}" type="presParOf" srcId="{C7462FEF-2ABD-41CF-9190-DB014BC243FB}" destId="{E653D69D-4397-4D30-9629-6912F0E64D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EE11C-38A4-47B1-ABEF-2861AAEACBD9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40547-2AE2-4DA4-9D0F-9E42418EB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4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40547-2AE2-4DA4-9D0F-9E42418EB6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C9EA3AF5-49BF-4773-AB1A-D9FFA03EB54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</p:spPr>
        </p:pic>
        <p:pic>
          <p:nvPicPr>
            <p:cNvPr id="4105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</p:spPr>
        </p:pic>
      </p:grpSp>
      <p:pic>
        <p:nvPicPr>
          <p:cNvPr id="4106" name="Picture 10" descr="P:\!Themes\Expedition\EXPHORS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B4F11-7E21-43EC-A491-0098E7C37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1C206-EFC6-466E-9FB8-3C282ACC8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ACD273-7850-4D7D-9570-F9E0F001C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2038" y="1766888"/>
            <a:ext cx="7769225" cy="411321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1FEDFAD-2248-4E35-A2DC-F5A88681C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9F114-4481-4EB4-9574-FC19AE678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4C490-5E48-4D43-8C78-416DE10BB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74628-5B69-452C-BD0C-3803C9B32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0BBA3-0F24-4F88-B6C1-741359E7E2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AE96E-3FD2-4687-93A8-2A6F4FFE99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DC5D1-365B-48A5-814F-F7A9A2CD6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F67A6-616E-473C-9BAB-311921AC1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DA558-5BBB-444D-8143-7F30D261B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My Documents\bits\Expbanna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371ADAFD-A0CB-44B0-9632-9BA814E741F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P:\!Themes\Expedition\EXPHORSA.GI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9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youtu.be/hyBiSk97Ha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bT01mC9xSA&amp;feature=player_detailpage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youtube.com/watch?v=GNut9BK43kw&amp;feature=player_detailpage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dirty="0" smtClean="0"/>
              <a:t>The Crucible</a:t>
            </a:r>
            <a:endParaRPr lang="en-US" sz="7200" i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191000"/>
            <a:ext cx="6400800" cy="1295400"/>
          </a:xfrm>
        </p:spPr>
        <p:txBody>
          <a:bodyPr/>
          <a:lstStyle/>
          <a:p>
            <a:r>
              <a:rPr lang="en-US" sz="4400" dirty="0" smtClean="0"/>
              <a:t>The Historical Context</a:t>
            </a:r>
            <a:r>
              <a:rPr lang="en-US" sz="4400" i="1" dirty="0" smtClean="0"/>
              <a:t> 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6226"/>
            <a:ext cx="7772400" cy="1143000"/>
          </a:xfrm>
        </p:spPr>
        <p:txBody>
          <a:bodyPr/>
          <a:lstStyle/>
          <a:p>
            <a:r>
              <a:rPr lang="en-US" dirty="0" smtClean="0"/>
              <a:t>Base your interpretation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975" y="1676400"/>
            <a:ext cx="7769225" cy="411321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84556"/>
              </p:ext>
            </p:extLst>
          </p:nvPr>
        </p:nvGraphicFramePr>
        <p:xfrm>
          <a:off x="998537" y="1447800"/>
          <a:ext cx="7916863" cy="50279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97702"/>
                <a:gridCol w="1600200"/>
                <a:gridCol w="1676400"/>
                <a:gridCol w="1600200"/>
                <a:gridCol w="1442361"/>
              </a:tblGrid>
              <a:tr h="1204259">
                <a:tc>
                  <a:txBody>
                    <a:bodyPr/>
                    <a:lstStyle/>
                    <a:p>
                      <a:r>
                        <a:rPr lang="en-US" dirty="0" smtClean="0"/>
                        <a:t>Lines of</a:t>
                      </a:r>
                    </a:p>
                    <a:p>
                      <a:r>
                        <a:rPr lang="en-US" dirty="0" smtClean="0"/>
                        <a:t>Dialogue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Gestures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Facial</a:t>
                      </a:r>
                      <a:r>
                        <a:rPr lang="en-US" baseline="0" dirty="0" smtClean="0"/>
                        <a:t> Expressions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Vocal Delivery</a:t>
                      </a:r>
                      <a:endParaRPr lang="en-US" dirty="0"/>
                    </a:p>
                  </a:txBody>
                  <a:tcPr/>
                </a:tc>
              </a:tr>
              <a:tr h="382369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1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Salem Witch Trials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Religious Persecution in America</a:t>
            </a:r>
            <a:endParaRPr lang="en-US" dirty="0"/>
          </a:p>
        </p:txBody>
      </p:sp>
      <p:pic>
        <p:nvPicPr>
          <p:cNvPr id="7" name="Picture 6" descr="salem6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04800"/>
            <a:ext cx="7452741" cy="354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Witch Hunts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92150" y="1766888"/>
            <a:ext cx="4032250" cy="411321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Salem witch trials occurred in colonial Massachusetts between 1692 and 1693.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 200 people were accused of practicing witchcraft—the Devil's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magic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 executed. </a:t>
            </a:r>
            <a:b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pic>
        <p:nvPicPr>
          <p:cNvPr id="11" name="Picture 10" descr="imagesCAFPPOF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089064"/>
            <a:ext cx="4433888" cy="3321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1143000"/>
          </a:xfrm>
        </p:spPr>
        <p:txBody>
          <a:bodyPr/>
          <a:lstStyle/>
          <a:p>
            <a:r>
              <a:rPr lang="en-US" sz="4000" dirty="0" smtClean="0"/>
              <a:t>The Red Scare: </a:t>
            </a:r>
            <a:br>
              <a:rPr lang="en-US" sz="4000" dirty="0" smtClean="0"/>
            </a:br>
            <a:r>
              <a:rPr lang="en-US" sz="4000" dirty="0" smtClean="0"/>
              <a:t>The 1950s Communist Witch Hunts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Arthur Miller</a:t>
            </a:r>
            <a:endParaRPr lang="en-US" dirty="0"/>
          </a:p>
        </p:txBody>
      </p:sp>
      <p:pic>
        <p:nvPicPr>
          <p:cNvPr id="10" name="Content Placeholder 9" descr="mill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294886"/>
            <a:ext cx="2819400" cy="37133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Senator Joseph McCarthy</a:t>
            </a:r>
            <a:endParaRPr lang="en-US" dirty="0"/>
          </a:p>
        </p:txBody>
      </p:sp>
      <p:pic>
        <p:nvPicPr>
          <p:cNvPr id="9" name="Content Placeholder 8" descr="mccarthy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29200" y="2260336"/>
            <a:ext cx="3428999" cy="3776868"/>
          </a:xfrm>
        </p:spPr>
      </p:pic>
      <p:sp>
        <p:nvSpPr>
          <p:cNvPr id="11" name="Rectangle 10"/>
          <p:cNvSpPr/>
          <p:nvPr/>
        </p:nvSpPr>
        <p:spPr>
          <a:xfrm>
            <a:off x="2743200" y="60960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McCarthy You Tube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</a:t>
            </a:r>
            <a:r>
              <a:rPr lang="en-US" b="0" i="1" dirty="0" smtClean="0"/>
              <a:t>The Crucible</a:t>
            </a:r>
            <a:r>
              <a:rPr lang="en-US" b="0" dirty="0" smtClean="0"/>
              <a:t>???</a:t>
            </a:r>
            <a:endParaRPr lang="en-US" dirty="0"/>
          </a:p>
        </p:txBody>
      </p:sp>
      <p:pic>
        <p:nvPicPr>
          <p:cNvPr id="7" name="Picture Placeholder 6" descr="mqdefaul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00" r="12500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676400" y="5367338"/>
            <a:ext cx="5867400" cy="804862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http://www.youtube.com/watch?v=8bT01mC9xSA&amp;feature=player_detailpage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Aired during the 2008 Presidential Campaign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Michele Bachman was a Republican Candidate for President in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</a:t>
            </a:r>
            <a:r>
              <a:rPr lang="en-US" b="0" i="1" dirty="0" smtClean="0"/>
              <a:t>The Crucible</a:t>
            </a:r>
            <a:r>
              <a:rPr lang="en-US" b="0" dirty="0" smtClean="0"/>
              <a:t>???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600200" y="5367338"/>
            <a:ext cx="6629400" cy="80486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http://www.youtube.com/watch?v=GNut9BK43kw&amp;feature=player_detailpage#t=143s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Aired 4 MONTHS ago.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Allen West is a United States Congressman</a:t>
            </a:r>
          </a:p>
        </p:txBody>
      </p:sp>
      <p:pic>
        <p:nvPicPr>
          <p:cNvPr id="8" name="Picture Placeholder 7" descr="mqdefault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2500" r="125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676525"/>
            <a:ext cx="7772400" cy="1362075"/>
          </a:xfrm>
        </p:spPr>
        <p:txBody>
          <a:bodyPr/>
          <a:lstStyle/>
          <a:p>
            <a:r>
              <a:rPr lang="en-US" dirty="0" smtClean="0"/>
              <a:t>What is so Dangerous about this?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5029200"/>
            <a:ext cx="8382000" cy="990600"/>
          </a:xfrm>
        </p:spPr>
        <p:txBody>
          <a:bodyPr/>
          <a:lstStyle/>
          <a:p>
            <a:r>
              <a:rPr lang="en-US" dirty="0" smtClean="0"/>
              <a:t>McCarthyism = Political Slander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By accusing the other party of being treasonous or Anti-American—w/o  evidence. </a:t>
            </a:r>
          </a:p>
          <a:p>
            <a:endParaRPr lang="en-US" dirty="0" smtClean="0"/>
          </a:p>
          <a:p>
            <a:r>
              <a:rPr lang="en-US" dirty="0" smtClean="0"/>
              <a:t>Witch Hunts = Personal Slander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By accusing the other person of being sacrilegious or Anti-Christ—w/o  evidence.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Crucible</a:t>
            </a:r>
            <a:r>
              <a:rPr lang="en-US" dirty="0" smtClean="0"/>
              <a:t>: Allegory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1" y="1766888"/>
            <a:ext cx="5257800" cy="411321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Allegories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written in the form of fables, parables, poems, stories, and almost any other style or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genre.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 purpose of an </a:t>
            </a:r>
            <a:r>
              <a:rPr lang="en-US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allegory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to tell a story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has characters, a setting that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both literal and figurative meanings. </a:t>
            </a:r>
            <a:endParaRPr lang="en-US" dirty="0"/>
          </a:p>
        </p:txBody>
      </p:sp>
      <p:pic>
        <p:nvPicPr>
          <p:cNvPr id="12" name="Content Placeholder 8" descr="playb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124903" y="1752600"/>
            <a:ext cx="294289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66888"/>
            <a:ext cx="4032250" cy="4113212"/>
          </a:xfrm>
        </p:spPr>
        <p:txBody>
          <a:bodyPr/>
          <a:lstStyle/>
          <a:p>
            <a:r>
              <a:rPr lang="en-US" sz="2800" dirty="0" smtClean="0"/>
              <a:t>Direct Characterization</a:t>
            </a:r>
          </a:p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writer makes direct statements about the character’s background, appearance, personality, behavior, and beliefs through narration.  </a:t>
            </a:r>
            <a:endParaRPr lang="en-US" sz="24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724400" y="1752600"/>
            <a:ext cx="43307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 smtClean="0"/>
              <a:t>Indirect Characterization</a:t>
            </a:r>
          </a:p>
          <a:p>
            <a:pPr marL="0" indent="0">
              <a:buFontTx/>
              <a:buNone/>
            </a:pPr>
            <a:r>
              <a:rPr lang="en-US" sz="2400" kern="0" dirty="0"/>
              <a:t>T</a:t>
            </a:r>
            <a:r>
              <a:rPr lang="en-US" sz="2400" kern="0" dirty="0" smtClean="0"/>
              <a:t>he writer makes indirect statements about the character’s background, appearance, personality, and beliefs through the character’s own</a:t>
            </a:r>
          </a:p>
          <a:p>
            <a:pPr>
              <a:buFont typeface="Arial" pitchFamily="34" charset="0"/>
              <a:buChar char="•"/>
            </a:pPr>
            <a:r>
              <a:rPr lang="en-US" sz="2000" kern="0" dirty="0" smtClean="0"/>
              <a:t>Thoughts</a:t>
            </a:r>
          </a:p>
          <a:p>
            <a:pPr>
              <a:buFont typeface="Arial" pitchFamily="34" charset="0"/>
              <a:buChar char="•"/>
            </a:pPr>
            <a:r>
              <a:rPr lang="en-US" sz="2000" kern="0" dirty="0" smtClean="0"/>
              <a:t>Words  </a:t>
            </a:r>
          </a:p>
          <a:p>
            <a:pPr>
              <a:buFont typeface="Arial" pitchFamily="34" charset="0"/>
              <a:buChar char="•"/>
            </a:pPr>
            <a:r>
              <a:rPr lang="en-US" sz="2000" kern="0" dirty="0" smtClean="0"/>
              <a:t>Actions</a:t>
            </a:r>
          </a:p>
          <a:p>
            <a:pPr marL="0" indent="0">
              <a:buNone/>
            </a:pPr>
            <a:r>
              <a:rPr lang="en-US" sz="2400" kern="0" dirty="0" smtClean="0"/>
              <a:t>*And other character’s responses to this character and their thoughts and words about them. 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836720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Tracking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6888"/>
            <a:ext cx="4271961" cy="30337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John Proctor</a:t>
            </a:r>
          </a:p>
          <a:p>
            <a:pPr marL="0" indent="0">
              <a:buNone/>
            </a:pPr>
            <a:r>
              <a:rPr lang="en-US" sz="2800" dirty="0" smtClean="0"/>
              <a:t>2. Elizabeth Proctor</a:t>
            </a:r>
          </a:p>
          <a:p>
            <a:pPr marL="0" indent="0">
              <a:buNone/>
            </a:pPr>
            <a:r>
              <a:rPr lang="en-US" sz="2800" dirty="0" smtClean="0"/>
              <a:t>3. Abigail Williams</a:t>
            </a:r>
          </a:p>
          <a:p>
            <a:pPr marL="0" indent="0">
              <a:buNone/>
            </a:pPr>
            <a:r>
              <a:rPr lang="en-US" sz="2800" dirty="0" smtClean="0"/>
              <a:t>4. Revered Samuel Parris</a:t>
            </a:r>
          </a:p>
          <a:p>
            <a:pPr marL="0" indent="0">
              <a:buNone/>
            </a:pPr>
            <a:r>
              <a:rPr lang="en-US" sz="2800" dirty="0" smtClean="0"/>
              <a:t>5. Reverend John Hale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33939" y="1752600"/>
            <a:ext cx="4271961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 smtClean="0"/>
              <a:t>6. Rebecca Nurse</a:t>
            </a:r>
          </a:p>
          <a:p>
            <a:pPr marL="0" indent="0">
              <a:buNone/>
            </a:pPr>
            <a:r>
              <a:rPr lang="en-US" sz="2800" kern="0" dirty="0" smtClean="0"/>
              <a:t>7. Mary Warren</a:t>
            </a:r>
          </a:p>
          <a:p>
            <a:pPr marL="0" indent="0">
              <a:buNone/>
            </a:pPr>
            <a:r>
              <a:rPr lang="en-US" sz="2800" kern="0" dirty="0" smtClean="0"/>
              <a:t>8. Giles Corey</a:t>
            </a:r>
          </a:p>
          <a:p>
            <a:pPr marL="0" indent="0">
              <a:buNone/>
            </a:pPr>
            <a:r>
              <a:rPr lang="en-US" sz="2800" kern="0" dirty="0" smtClean="0"/>
              <a:t>9. </a:t>
            </a:r>
            <a:r>
              <a:rPr lang="en-US" sz="2800" kern="0" dirty="0" err="1" smtClean="0"/>
              <a:t>Tituba</a:t>
            </a:r>
            <a:endParaRPr lang="en-US" sz="2800" kern="0" dirty="0"/>
          </a:p>
          <a:p>
            <a:pPr marL="0" indent="0">
              <a:buNone/>
            </a:pPr>
            <a:r>
              <a:rPr lang="en-US" sz="2800" kern="0" dirty="0" smtClean="0"/>
              <a:t>10. Judge Hawthorne</a:t>
            </a:r>
            <a:endParaRPr lang="en-US" sz="2800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90600" y="4538662"/>
            <a:ext cx="78486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427480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914400"/>
          </a:xfrm>
        </p:spPr>
        <p:txBody>
          <a:bodyPr/>
          <a:lstStyle/>
          <a:p>
            <a:r>
              <a:rPr lang="en-US" dirty="0" smtClean="0"/>
              <a:t>Investigating the Context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768638"/>
              </p:ext>
            </p:extLst>
          </p:nvPr>
        </p:nvGraphicFramePr>
        <p:xfrm>
          <a:off x="1064302" y="1295400"/>
          <a:ext cx="7769224" cy="5394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2306"/>
                <a:gridCol w="1942306"/>
                <a:gridCol w="1942306"/>
                <a:gridCol w="19423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Author/Selection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Author’s 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Puritan</a:t>
                      </a:r>
                      <a:r>
                        <a:rPr lang="en-US" baseline="0" dirty="0" smtClean="0"/>
                        <a:t> Beliefs Evident Through the 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 with Other Works in this Activity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 #1: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Sinners in the Hands of an Angry God</a:t>
                      </a:r>
                      <a:endParaRPr lang="en-US" i="1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 </a:t>
                      </a:r>
                      <a:r>
                        <a:rPr lang="en-US" dirty="0" smtClean="0"/>
                        <a:t>#2: The New England Primer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r>
                        <a:rPr lang="en-US" baseline="0" dirty="0" smtClean="0"/>
                        <a:t> #3: </a:t>
                      </a:r>
                      <a:r>
                        <a:rPr lang="en-US" dirty="0" smtClean="0"/>
                        <a:t>The Trial</a:t>
                      </a:r>
                      <a:r>
                        <a:rPr lang="en-US" baseline="0" dirty="0" smtClean="0"/>
                        <a:t> of Martha Carrier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 #4: The Lesson of Salem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546" y="221444"/>
            <a:ext cx="7772400" cy="1143000"/>
          </a:xfrm>
        </p:spPr>
        <p:txBody>
          <a:bodyPr/>
          <a:lstStyle/>
          <a:p>
            <a:pPr algn="ctr"/>
            <a:r>
              <a:rPr lang="en-US" sz="5400" b="1" dirty="0"/>
              <a:t>The Puritans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4267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dirty="0" smtClean="0"/>
              <a:t>English Protestants that </a:t>
            </a:r>
            <a:r>
              <a:rPr lang="en-US" sz="2500" dirty="0"/>
              <a:t>o</a:t>
            </a:r>
            <a:r>
              <a:rPr lang="en-US" sz="2500" dirty="0" smtClean="0"/>
              <a:t>riginated </a:t>
            </a:r>
            <a:r>
              <a:rPr lang="en-US" sz="2500" dirty="0"/>
              <a:t>in late </a:t>
            </a:r>
            <a:r>
              <a:rPr lang="en-US" sz="2500" dirty="0" smtClean="0"/>
              <a:t>16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century</a:t>
            </a:r>
            <a:endParaRPr lang="en-US" sz="2500" dirty="0"/>
          </a:p>
          <a:p>
            <a:pPr>
              <a:lnSpc>
                <a:spcPct val="90000"/>
              </a:lnSpc>
            </a:pPr>
            <a:r>
              <a:rPr lang="en-US" sz="2500" dirty="0"/>
              <a:t> Separatists </a:t>
            </a:r>
            <a:r>
              <a:rPr lang="en-US" sz="2500" dirty="0" smtClean="0"/>
              <a:t>after Henry XIII separated from the Vatican. </a:t>
            </a:r>
            <a:endParaRPr lang="en-US" sz="2500" dirty="0"/>
          </a:p>
          <a:p>
            <a:pPr>
              <a:lnSpc>
                <a:spcPct val="90000"/>
              </a:lnSpc>
            </a:pPr>
            <a:r>
              <a:rPr lang="en-US" sz="2500" dirty="0"/>
              <a:t>Sought to "purify" the church of England (Anglican church</a:t>
            </a:r>
            <a:r>
              <a:rPr lang="en-US" sz="25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England restricted Puritans from practicing their religion by law</a:t>
            </a:r>
            <a:endParaRPr lang="en-US" sz="2500" dirty="0"/>
          </a:p>
          <a:p>
            <a:pPr>
              <a:lnSpc>
                <a:spcPct val="90000"/>
              </a:lnSpc>
            </a:pPr>
            <a:r>
              <a:rPr lang="en-US" sz="2500" dirty="0"/>
              <a:t>New England sect was strongly influenced by </a:t>
            </a:r>
            <a:r>
              <a:rPr lang="en-US" sz="2500" i="1" dirty="0"/>
              <a:t>Calvinism</a:t>
            </a:r>
          </a:p>
        </p:txBody>
      </p:sp>
      <p:sp>
        <p:nvSpPr>
          <p:cNvPr id="24582" name="AutoShape 6" descr="http://www.educ.msu.edu/homepages/laurence/reformation/Calvin/Calvin1.gif"/>
          <p:cNvSpPr>
            <a:spLocks noChangeAspect="1" noChangeArrowheads="1"/>
          </p:cNvSpPr>
          <p:nvPr/>
        </p:nvSpPr>
        <p:spPr bwMode="auto">
          <a:xfrm>
            <a:off x="3200400" y="1720850"/>
            <a:ext cx="2743200" cy="3417888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1905000"/>
            <a:ext cx="3504600" cy="449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Calvin (1509-1564)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influential French theologian and pastor during the Protestant Reformation.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a principal figure in the development of the system of Christian theology later called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Calvinism.</a:t>
            </a:r>
            <a:endParaRPr lang="en-US" dirty="0"/>
          </a:p>
        </p:txBody>
      </p:sp>
      <p:pic>
        <p:nvPicPr>
          <p:cNvPr id="9" name="Picture 8" descr="imagesCAV3KSC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9343" y="533400"/>
            <a:ext cx="3783857" cy="42859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Calvinism: Nature of God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098550" y="1803400"/>
          <a:ext cx="7696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</a:t>
            </a:r>
            <a:r>
              <a:rPr lang="en-US" dirty="0" smtClean="0"/>
              <a:t>Calvinism: Nature of Man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098550" y="1803400"/>
          <a:ext cx="7696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Calvinism…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098550" y="1803400"/>
          <a:ext cx="7696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Illuminating Hysteria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19200" y="3886200"/>
            <a:ext cx="19050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079261"/>
            <a:ext cx="19050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096000" y="3904938"/>
            <a:ext cx="1905000" cy="152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733800" y="4724400"/>
            <a:ext cx="1828800" cy="1905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44267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Hysteria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4343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2371569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Associated Words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48400" y="433715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124200" y="4798819"/>
            <a:ext cx="609600" cy="458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6" idx="2"/>
          </p:cNvCxnSpPr>
          <p:nvPr/>
        </p:nvCxnSpPr>
        <p:spPr bwMode="auto">
          <a:xfrm>
            <a:off x="4610100" y="3603261"/>
            <a:ext cx="0" cy="9647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5562600" y="4798819"/>
            <a:ext cx="533400" cy="4589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60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863" y="533400"/>
            <a:ext cx="7772400" cy="838200"/>
          </a:xfrm>
        </p:spPr>
        <p:txBody>
          <a:bodyPr/>
          <a:lstStyle/>
          <a:p>
            <a:r>
              <a:rPr lang="en-US" dirty="0" smtClean="0"/>
              <a:t>Interpret a Dramatic Scene in Multiple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2057" y="3048000"/>
            <a:ext cx="7769225" cy="41132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/>
              <a:t>Proctor is in love with Abigail.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Proctor hates Abigail.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Proctor is afraid of Abigail.</a:t>
            </a:r>
          </a:p>
          <a:p>
            <a:r>
              <a:rPr lang="en-US" sz="3000" dirty="0" smtClean="0"/>
              <a:t>Proctor is conflicted in his feelings for Abigail. 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032057" y="1828800"/>
            <a:ext cx="7769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000" dirty="0" smtClean="0"/>
              <a:t>How would you interpret John Proctor’s feelings toward Abigail Williams after ACT I?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1094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2832</TotalTime>
  <Words>605</Words>
  <Application>Microsoft Office PowerPoint</Application>
  <PresentationFormat>On-screen Show (4:3)</PresentationFormat>
  <Paragraphs>126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Expedition</vt:lpstr>
      <vt:lpstr>The Crucible</vt:lpstr>
      <vt:lpstr>Investigating the Context</vt:lpstr>
      <vt:lpstr>The Puritans</vt:lpstr>
      <vt:lpstr>John Calvin (1509-1564) </vt:lpstr>
      <vt:lpstr>Calvinism: Nature of God</vt:lpstr>
      <vt:lpstr>More Calvinism: Nature of Man</vt:lpstr>
      <vt:lpstr>More Calvinism…</vt:lpstr>
      <vt:lpstr>Illuminating Hysteria</vt:lpstr>
      <vt:lpstr>Interpret a Dramatic Scene in Multiple Ways</vt:lpstr>
      <vt:lpstr>Base your interpretation on…</vt:lpstr>
      <vt:lpstr>The Salem Witch Trials</vt:lpstr>
      <vt:lpstr>The Witch Hunts</vt:lpstr>
      <vt:lpstr>The Red Scare:  The 1950s Communist Witch Hunts</vt:lpstr>
      <vt:lpstr>Why study The Crucible???</vt:lpstr>
      <vt:lpstr>Why study The Crucible???</vt:lpstr>
      <vt:lpstr>What is so Dangerous about this?</vt:lpstr>
      <vt:lpstr>The Crucible: Allegory</vt:lpstr>
      <vt:lpstr>Characterization</vt:lpstr>
      <vt:lpstr>Characters Tracking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America to 1750</dc:title>
  <dc:creator>Mark Julien</dc:creator>
  <cp:lastModifiedBy>TRIVELLONI, KAREN</cp:lastModifiedBy>
  <cp:revision>35</cp:revision>
  <cp:lastPrinted>1601-01-01T00:00:00Z</cp:lastPrinted>
  <dcterms:created xsi:type="dcterms:W3CDTF">2006-01-25T22:00:35Z</dcterms:created>
  <dcterms:modified xsi:type="dcterms:W3CDTF">2015-10-22T12:51:10Z</dcterms:modified>
</cp:coreProperties>
</file>