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002-701B-4463-91B9-29F3106FA6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30F-A599-4D23-A078-75B58391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3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002-701B-4463-91B9-29F3106FA6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30F-A599-4D23-A078-75B58391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2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002-701B-4463-91B9-29F3106FA6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30F-A599-4D23-A078-75B58391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002-701B-4463-91B9-29F3106FA6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30F-A599-4D23-A078-75B58391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2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002-701B-4463-91B9-29F3106FA6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30F-A599-4D23-A078-75B58391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0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002-701B-4463-91B9-29F3106FA6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30F-A599-4D23-A078-75B58391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9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002-701B-4463-91B9-29F3106FA6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30F-A599-4D23-A078-75B58391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5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002-701B-4463-91B9-29F3106FA6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30F-A599-4D23-A078-75B58391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002-701B-4463-91B9-29F3106FA6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30F-A599-4D23-A078-75B58391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002-701B-4463-91B9-29F3106FA6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30F-A599-4D23-A078-75B58391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002-701B-4463-91B9-29F3106FA6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30F-A599-4D23-A078-75B58391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4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55002-701B-4463-91B9-29F3106FA6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B230F-A599-4D23-A078-75B58391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3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6425" y="-809625"/>
            <a:ext cx="15944850" cy="847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3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Score and Khan Academy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HFII website (ford.uticak12.org) and click on students and Juniors or Seniors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481" y="2859740"/>
            <a:ext cx="6866167" cy="345215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719482" y="5289176"/>
            <a:ext cx="1470212" cy="421342"/>
          </a:xfrm>
          <a:prstGeom prst="straightConnector1">
            <a:avLst/>
          </a:prstGeom>
          <a:ln>
            <a:solidFill>
              <a:schemeClr val="bg1"/>
            </a:solidFill>
            <a:headEnd type="diamond" w="med" len="med"/>
            <a:tailEnd type="triangl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32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College Board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Create a College Board Account and follow steps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81" y="2506197"/>
            <a:ext cx="8810625" cy="35629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656729" y="4231341"/>
            <a:ext cx="2725271" cy="27790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79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College Board and Khan Academy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have a </a:t>
            </a:r>
            <a:r>
              <a:rPr lang="en-US" dirty="0" err="1"/>
              <a:t>CollegeBoard</a:t>
            </a:r>
            <a:r>
              <a:rPr lang="en-US" dirty="0"/>
              <a:t> account created then click on Linking College Board Account and Khan Academy and follow steps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81" y="2850776"/>
            <a:ext cx="8810625" cy="321833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800165" y="4840941"/>
            <a:ext cx="1344706" cy="10757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19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Practicing in Khan Academy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745" y="1825625"/>
            <a:ext cx="57685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6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free practice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5494" y="1825625"/>
            <a:ext cx="39810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37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73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Linking Score and Khan Academy</vt:lpstr>
      <vt:lpstr>Creating a College Board Account</vt:lpstr>
      <vt:lpstr>Linking College Board and Khan Academy</vt:lpstr>
      <vt:lpstr>Practicing in Khan Academy</vt:lpstr>
      <vt:lpstr>Benefits of free practice </vt:lpstr>
    </vt:vector>
  </TitlesOfParts>
  <Company>Utica Community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BLUM, HEATHER</dc:creator>
  <cp:lastModifiedBy>TRIVELLONI, KAREN</cp:lastModifiedBy>
  <cp:revision>6</cp:revision>
  <dcterms:created xsi:type="dcterms:W3CDTF">2017-09-14T19:24:38Z</dcterms:created>
  <dcterms:modified xsi:type="dcterms:W3CDTF">2017-09-20T22:29:49Z</dcterms:modified>
</cp:coreProperties>
</file>