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5" r:id="rId4"/>
    <p:sldId id="262" r:id="rId5"/>
    <p:sldId id="266" r:id="rId6"/>
    <p:sldId id="270" r:id="rId7"/>
    <p:sldId id="268" r:id="rId8"/>
    <p:sldId id="267" r:id="rId9"/>
    <p:sldId id="269" r:id="rId10"/>
    <p:sldId id="259" r:id="rId11"/>
    <p:sldId id="261" r:id="rId12"/>
    <p:sldId id="260" r:id="rId13"/>
    <p:sldId id="257" r:id="rId14"/>
    <p:sldId id="282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64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98" autoAdjust="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05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5911" y="1977571"/>
            <a:ext cx="5723468" cy="1596573"/>
          </a:xfrm>
        </p:spPr>
        <p:txBody>
          <a:bodyPr>
            <a:normAutofit/>
          </a:bodyPr>
          <a:lstStyle/>
          <a:p>
            <a:pPr>
              <a:lnSpc>
                <a:spcPct val="60000"/>
              </a:lnSpc>
            </a:pPr>
            <a:r>
              <a:rPr lang="en-US" sz="6500" dirty="0"/>
              <a:t>Better Writing</a:t>
            </a:r>
            <a:br>
              <a:rPr lang="en-US" sz="6500" dirty="0"/>
            </a:br>
            <a:endParaRPr lang="en-US" sz="6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5911" y="3193156"/>
            <a:ext cx="5712179" cy="1524000"/>
          </a:xfrm>
        </p:spPr>
        <p:txBody>
          <a:bodyPr>
            <a:normAutofit/>
          </a:bodyPr>
          <a:lstStyle/>
          <a:p>
            <a:r>
              <a:rPr lang="en-US" sz="4000" dirty="0"/>
              <a:t>by keeping it simple</a:t>
            </a:r>
          </a:p>
        </p:txBody>
      </p:sp>
    </p:spTree>
    <p:extLst>
      <p:ext uri="{BB962C8B-B14F-4D97-AF65-F5344CB8AC3E}">
        <p14:creationId xmlns:p14="http://schemas.microsoft.com/office/powerpoint/2010/main" val="4154617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248400"/>
            <a:ext cx="6196405" cy="3603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Television does not portray violence </a:t>
            </a:r>
            <a:r>
              <a:rPr lang="en-US" sz="2800" b="1" dirty="0"/>
              <a:t>in a realistic fashion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2800" dirty="0"/>
              <a:t>Television does not portray violence </a:t>
            </a:r>
            <a:r>
              <a:rPr lang="en-US" sz="2800" b="1" dirty="0"/>
              <a:t>realistically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76500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611257"/>
            <a:ext cx="6196405" cy="383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getaway car, which was stolen, turned the corner.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2800" dirty="0"/>
              <a:t>The stolen getaway car turned the corner.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			</a:t>
            </a:r>
            <a:r>
              <a:rPr lang="en-US" i="1" dirty="0"/>
              <a:t>move the adjective</a:t>
            </a:r>
          </a:p>
        </p:txBody>
      </p:sp>
    </p:spTree>
    <p:extLst>
      <p:ext uri="{BB962C8B-B14F-4D97-AF65-F5344CB8AC3E}">
        <p14:creationId xmlns:p14="http://schemas.microsoft.com/office/powerpoint/2010/main" val="2525312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520543"/>
            <a:ext cx="6196405" cy="3603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There are</a:t>
            </a:r>
            <a:r>
              <a:rPr lang="en-US" sz="2800" dirty="0"/>
              <a:t> ten foreign exchange students </a:t>
            </a:r>
            <a:r>
              <a:rPr lang="en-US" sz="2800" b="1" dirty="0"/>
              <a:t>attending</a:t>
            </a:r>
            <a:r>
              <a:rPr lang="en-US" sz="2800" dirty="0"/>
              <a:t> Henry Ford II High School.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2800" dirty="0"/>
              <a:t>Ten foreign exchange students </a:t>
            </a:r>
            <a:r>
              <a:rPr lang="en-US" sz="2800" b="1" dirty="0"/>
              <a:t>attend</a:t>
            </a:r>
            <a:r>
              <a:rPr lang="en-US" sz="2800" dirty="0"/>
              <a:t> Henry Ford II High School. </a:t>
            </a:r>
          </a:p>
        </p:txBody>
      </p:sp>
    </p:spTree>
    <p:extLst>
      <p:ext uri="{BB962C8B-B14F-4D97-AF65-F5344CB8AC3E}">
        <p14:creationId xmlns:p14="http://schemas.microsoft.com/office/powerpoint/2010/main" val="3723125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012542"/>
            <a:ext cx="6196405" cy="46480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There is a national organization called The Couch Potatoes. The group’s 8,000 members are devoted television watchers.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The Couch Potatoes is a national organization whose 8,000 members are devoted television watchers.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			</a:t>
            </a:r>
            <a:r>
              <a:rPr lang="en-US" sz="2800" i="1" dirty="0"/>
              <a:t>collapse &amp; eliminate</a:t>
            </a:r>
          </a:p>
        </p:txBody>
      </p:sp>
    </p:spTree>
    <p:extLst>
      <p:ext uri="{BB962C8B-B14F-4D97-AF65-F5344CB8AC3E}">
        <p14:creationId xmlns:p14="http://schemas.microsoft.com/office/powerpoint/2010/main" val="764221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0B795-D705-4A91-AF24-E0EA6DE0C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3797" y="1181107"/>
            <a:ext cx="6196405" cy="36038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I think </a:t>
            </a:r>
            <a:r>
              <a:rPr lang="en-US" dirty="0"/>
              <a:t>minimum wage should be increased to create a living wage that can sustain a family.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Minimum wage should be increased to create a living wage that can sustain a family.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i="1" dirty="0"/>
              <a:t>eliminate first person. </a:t>
            </a:r>
          </a:p>
          <a:p>
            <a:pPr marL="0" indent="0" algn="r">
              <a:buNone/>
            </a:pPr>
            <a:r>
              <a:rPr lang="en-US" i="1" dirty="0"/>
              <a:t>Understood that this is your opinion.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721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1615867"/>
            <a:ext cx="6965245" cy="1849419"/>
          </a:xfrm>
        </p:spPr>
        <p:txBody>
          <a:bodyPr>
            <a:normAutofit/>
          </a:bodyPr>
          <a:lstStyle/>
          <a:p>
            <a:r>
              <a:rPr lang="en-US" dirty="0"/>
              <a:t>Eliminate </a:t>
            </a:r>
            <a:r>
              <a:rPr lang="en-US" u="sng" dirty="0"/>
              <a:t>Hedge Words</a:t>
            </a:r>
            <a:br>
              <a:rPr lang="en-US" dirty="0"/>
            </a:br>
            <a:r>
              <a:rPr lang="en-US" sz="2900" dirty="0"/>
              <a:t>Empty words that convey </a:t>
            </a:r>
            <a:br>
              <a:rPr lang="en-US" sz="2900" dirty="0"/>
            </a:br>
            <a:r>
              <a:rPr lang="en-US" sz="2900" dirty="0"/>
              <a:t>uncertainty or hesitation.  </a:t>
            </a:r>
          </a:p>
        </p:txBody>
      </p:sp>
    </p:spTree>
    <p:extLst>
      <p:ext uri="{BB962C8B-B14F-4D97-AF65-F5344CB8AC3E}">
        <p14:creationId xmlns:p14="http://schemas.microsoft.com/office/powerpoint/2010/main" val="3529046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614714"/>
            <a:ext cx="6196405" cy="35741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In most cases</a:t>
            </a:r>
            <a:r>
              <a:rPr lang="en-US" sz="2800" dirty="0"/>
              <a:t>, you should believe enough in what you’re saying to say it with confidence.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You should believe enough in what you’re saying to say it with confidence. </a:t>
            </a:r>
          </a:p>
        </p:txBody>
      </p:sp>
    </p:spTree>
    <p:extLst>
      <p:ext uri="{BB962C8B-B14F-4D97-AF65-F5344CB8AC3E}">
        <p14:creationId xmlns:p14="http://schemas.microsoft.com/office/powerpoint/2010/main" val="2633332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193971"/>
            <a:ext cx="6196405" cy="3603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Her height is not </a:t>
            </a:r>
            <a:r>
              <a:rPr lang="en-US" sz="2800" b="1" dirty="0"/>
              <a:t>exactly</a:t>
            </a:r>
            <a:r>
              <a:rPr lang="en-US" sz="2800" dirty="0"/>
              <a:t> relevant to her ability as a basketball player.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Her height is not relevant to her ability as a basketball player. </a:t>
            </a:r>
          </a:p>
        </p:txBody>
      </p:sp>
    </p:spTree>
    <p:extLst>
      <p:ext uri="{BB962C8B-B14F-4D97-AF65-F5344CB8AC3E}">
        <p14:creationId xmlns:p14="http://schemas.microsoft.com/office/powerpoint/2010/main" val="4044003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1797296"/>
            <a:ext cx="6965245" cy="1202485"/>
          </a:xfrm>
        </p:spPr>
        <p:txBody>
          <a:bodyPr/>
          <a:lstStyle/>
          <a:p>
            <a:r>
              <a:rPr lang="en-US" dirty="0"/>
              <a:t>Revise Empty Verbs</a:t>
            </a:r>
          </a:p>
        </p:txBody>
      </p:sp>
    </p:spTree>
    <p:extLst>
      <p:ext uri="{BB962C8B-B14F-4D97-AF65-F5344CB8AC3E}">
        <p14:creationId xmlns:p14="http://schemas.microsoft.com/office/powerpoint/2010/main" val="780248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390084"/>
            <a:ext cx="6196405" cy="42430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The car was repaired by me.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I repaired the car.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			      	</a:t>
            </a:r>
            <a:r>
              <a:rPr lang="en-US" i="1" dirty="0"/>
              <a:t>Use active voice</a:t>
            </a:r>
          </a:p>
          <a:p>
            <a:pPr marL="0" indent="0">
              <a:buNone/>
            </a:pPr>
            <a:r>
              <a:rPr lang="en-US" i="1" dirty="0"/>
              <a:t>			      	Not passive</a:t>
            </a:r>
            <a:r>
              <a:rPr lang="en-US" sz="28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23240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023" y="1959429"/>
            <a:ext cx="6965245" cy="2358571"/>
          </a:xfrm>
        </p:spPr>
        <p:txBody>
          <a:bodyPr>
            <a:normAutofit/>
          </a:bodyPr>
          <a:lstStyle/>
          <a:p>
            <a:r>
              <a:rPr lang="en-US" dirty="0"/>
              <a:t>The words you choose can enhance or interfere   </a:t>
            </a:r>
            <a:br>
              <a:rPr lang="en-US" dirty="0"/>
            </a:br>
            <a:r>
              <a:rPr lang="en-US" dirty="0"/>
              <a:t>with your meaning. </a:t>
            </a:r>
          </a:p>
        </p:txBody>
      </p:sp>
    </p:spTree>
    <p:extLst>
      <p:ext uri="{BB962C8B-B14F-4D97-AF65-F5344CB8AC3E}">
        <p14:creationId xmlns:p14="http://schemas.microsoft.com/office/powerpoint/2010/main" val="39125591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121399"/>
            <a:ext cx="6196405" cy="425211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/>
              <a:t>The investigation </a:t>
            </a:r>
            <a:r>
              <a:rPr lang="en-US" sz="2800" b="1" dirty="0"/>
              <a:t>is about </a:t>
            </a:r>
            <a:r>
              <a:rPr lang="en-US" sz="2800" dirty="0"/>
              <a:t>why kids prefer donuts to bagels.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The investigation </a:t>
            </a:r>
            <a:r>
              <a:rPr lang="en-US" sz="2800" b="1" dirty="0"/>
              <a:t>is focused </a:t>
            </a:r>
            <a:r>
              <a:rPr lang="en-US" sz="2800" dirty="0"/>
              <a:t>on why kids prefer donuts to bagels.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			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				more specific verb</a:t>
            </a:r>
          </a:p>
        </p:txBody>
      </p:sp>
    </p:spTree>
    <p:extLst>
      <p:ext uri="{BB962C8B-B14F-4D97-AF65-F5344CB8AC3E}">
        <p14:creationId xmlns:p14="http://schemas.microsoft.com/office/powerpoint/2010/main" val="5526810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121400"/>
            <a:ext cx="6196405" cy="4365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The committee members </a:t>
            </a:r>
            <a:r>
              <a:rPr lang="en-US" sz="2800" b="1" dirty="0"/>
              <a:t>gave</a:t>
            </a:r>
            <a:r>
              <a:rPr lang="en-US" sz="2800" dirty="0"/>
              <a:t> their suggestions about ways to lower costs.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The committee </a:t>
            </a:r>
            <a:r>
              <a:rPr lang="en-US" sz="2800" b="1" dirty="0"/>
              <a:t>suggested</a:t>
            </a:r>
            <a:r>
              <a:rPr lang="en-US" sz="2800" dirty="0"/>
              <a:t> ways to lower costs. </a:t>
            </a:r>
          </a:p>
          <a:p>
            <a:pPr marL="0" indent="0" algn="ctr">
              <a:buNone/>
            </a:pPr>
            <a:r>
              <a:rPr lang="en-US" sz="2800" i="1" dirty="0"/>
              <a:t>	</a:t>
            </a:r>
          </a:p>
          <a:p>
            <a:pPr marL="0" indent="0" algn="ctr">
              <a:buNone/>
            </a:pPr>
            <a:r>
              <a:rPr lang="en-US" sz="2800" i="1" dirty="0"/>
              <a:t>		</a:t>
            </a:r>
          </a:p>
          <a:p>
            <a:pPr marL="0" indent="0" algn="ctr">
              <a:buNone/>
            </a:pPr>
            <a:r>
              <a:rPr lang="en-US" i="1" dirty="0"/>
              <a:t>		Cut fluff &amp; more specific verb</a:t>
            </a:r>
          </a:p>
        </p:txBody>
      </p:sp>
    </p:spTree>
    <p:extLst>
      <p:ext uri="{BB962C8B-B14F-4D97-AF65-F5344CB8AC3E}">
        <p14:creationId xmlns:p14="http://schemas.microsoft.com/office/powerpoint/2010/main" val="38547876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970845"/>
            <a:ext cx="6196405" cy="50687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000" dirty="0"/>
              <a:t>I </a:t>
            </a:r>
            <a:r>
              <a:rPr lang="en-US" sz="3000" b="1" dirty="0"/>
              <a:t>definitely</a:t>
            </a:r>
            <a:r>
              <a:rPr lang="en-US" sz="3000" dirty="0"/>
              <a:t> think </a:t>
            </a:r>
            <a:r>
              <a:rPr lang="en-US" sz="3000" b="1" dirty="0"/>
              <a:t>that</a:t>
            </a:r>
            <a:r>
              <a:rPr lang="en-US" sz="3000" dirty="0"/>
              <a:t> this is the answer. 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/>
              <a:t>I think this is the answer.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I </a:t>
            </a:r>
            <a:r>
              <a:rPr lang="en-US" sz="2800" b="1" dirty="0"/>
              <a:t>totally</a:t>
            </a:r>
            <a:r>
              <a:rPr lang="en-US" sz="2800" dirty="0"/>
              <a:t> agree </a:t>
            </a:r>
            <a:r>
              <a:rPr lang="en-US" sz="2800" b="1" dirty="0"/>
              <a:t>that</a:t>
            </a:r>
            <a:r>
              <a:rPr lang="en-US" sz="2800" dirty="0"/>
              <a:t> we </a:t>
            </a:r>
            <a:r>
              <a:rPr lang="en-US" sz="2800" b="1" dirty="0"/>
              <a:t>really</a:t>
            </a:r>
            <a:r>
              <a:rPr lang="en-US" sz="2800" dirty="0"/>
              <a:t> should revise the student handbook.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I agree the student handbook should be revised. </a:t>
            </a:r>
          </a:p>
          <a:p>
            <a:pPr marL="0" indent="0">
              <a:buNone/>
            </a:pPr>
            <a:r>
              <a:rPr lang="en-US" sz="2800" dirty="0"/>
              <a:t>			</a:t>
            </a:r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r>
              <a:rPr lang="en-US" sz="2800" i="1" dirty="0"/>
              <a:t>				delete emphatics</a:t>
            </a:r>
          </a:p>
          <a:p>
            <a:pPr marL="0" indent="0">
              <a:buNone/>
            </a:pPr>
            <a:r>
              <a:rPr lang="en-US" sz="2800" i="1" dirty="0"/>
              <a:t>         omit “that” – typically used between clauses </a:t>
            </a:r>
          </a:p>
        </p:txBody>
      </p:sp>
    </p:spTree>
    <p:extLst>
      <p:ext uri="{BB962C8B-B14F-4D97-AF65-F5344CB8AC3E}">
        <p14:creationId xmlns:p14="http://schemas.microsoft.com/office/powerpoint/2010/main" val="33379871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266542"/>
            <a:ext cx="6196405" cy="42851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000" dirty="0"/>
              <a:t>The vegetables </a:t>
            </a:r>
            <a:r>
              <a:rPr lang="en-US" sz="3000" b="1" dirty="0"/>
              <a:t>were picked </a:t>
            </a:r>
            <a:r>
              <a:rPr lang="en-US" sz="3000" dirty="0"/>
              <a:t>this morning and are still fresh.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/>
              <a:t>The vegetables </a:t>
            </a:r>
            <a:r>
              <a:rPr lang="en-US" sz="3000" b="1" u="sng" dirty="0"/>
              <a:t>picked</a:t>
            </a:r>
            <a:r>
              <a:rPr lang="en-US" sz="3000" u="sng" dirty="0"/>
              <a:t> this morning </a:t>
            </a:r>
            <a:r>
              <a:rPr lang="en-US" sz="3000" dirty="0"/>
              <a:t>are still fresh. 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u="sng" dirty="0"/>
              <a:t>Picked this morning</a:t>
            </a:r>
            <a:r>
              <a:rPr lang="en-US" sz="3000" dirty="0"/>
              <a:t>, the vegetables are still fresh.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sz="2800" i="1" dirty="0"/>
              <a:t>create and move free modifier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485178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163401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en-US" dirty="0"/>
              <a:t>Rethink Verbose</a:t>
            </a:r>
            <a:br>
              <a:rPr lang="en-US" dirty="0"/>
            </a:br>
            <a:r>
              <a:rPr lang="en-US" dirty="0"/>
              <a:t>“Grandiose” Language</a:t>
            </a:r>
          </a:p>
        </p:txBody>
      </p:sp>
    </p:spTree>
    <p:extLst>
      <p:ext uri="{BB962C8B-B14F-4D97-AF65-F5344CB8AC3E}">
        <p14:creationId xmlns:p14="http://schemas.microsoft.com/office/powerpoint/2010/main" val="33655751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212114"/>
            <a:ext cx="6196405" cy="3603812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US" sz="2600" dirty="0"/>
              <a:t>In accordance with the recommendations offered by various persons knowledgeable in the field, I made a decision to adhere to a diet of food known to be healthy. </a:t>
            </a:r>
          </a:p>
          <a:p>
            <a:pPr marL="365760" lvl="1" indent="0">
              <a:buNone/>
            </a:pPr>
            <a:endParaRPr lang="en-US" sz="2600" dirty="0"/>
          </a:p>
          <a:p>
            <a:pPr marL="365760" lvl="1" indent="0">
              <a:buNone/>
            </a:pPr>
            <a:endParaRPr lang="en-US" sz="2600" dirty="0"/>
          </a:p>
          <a:p>
            <a:pPr marL="365760" lvl="1" indent="0">
              <a:buNone/>
            </a:pPr>
            <a:r>
              <a:rPr lang="en-US" sz="2600" dirty="0"/>
              <a:t>I decided to eat healthy food. </a:t>
            </a:r>
          </a:p>
          <a:p>
            <a:pPr lvl="1"/>
            <a:endParaRPr lang="en-US" dirty="0"/>
          </a:p>
          <a:p>
            <a:pPr marL="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529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572" y="958114"/>
            <a:ext cx="7003142" cy="4158172"/>
          </a:xfrm>
        </p:spPr>
        <p:txBody>
          <a:bodyPr>
            <a:normAutofit fontScale="92500"/>
          </a:bodyPr>
          <a:lstStyle/>
          <a:p>
            <a:pPr>
              <a:lnSpc>
                <a:spcPct val="140000"/>
              </a:lnSpc>
            </a:pPr>
            <a:r>
              <a:rPr lang="en-US" dirty="0"/>
              <a:t>Remove redundant words</a:t>
            </a:r>
          </a:p>
          <a:p>
            <a:pPr>
              <a:lnSpc>
                <a:spcPct val="140000"/>
              </a:lnSpc>
            </a:pPr>
            <a:r>
              <a:rPr lang="en-US" dirty="0"/>
              <a:t>Remove unnecessary adjectives</a:t>
            </a:r>
          </a:p>
          <a:p>
            <a:pPr>
              <a:lnSpc>
                <a:spcPct val="140000"/>
              </a:lnSpc>
            </a:pPr>
            <a:r>
              <a:rPr lang="en-US" dirty="0"/>
              <a:t>Delete hedge words</a:t>
            </a:r>
          </a:p>
          <a:p>
            <a:pPr>
              <a:lnSpc>
                <a:spcPct val="140000"/>
              </a:lnSpc>
            </a:pPr>
            <a:r>
              <a:rPr lang="en-US" dirty="0"/>
              <a:t>Replace empty verbs such as “to be” with specific verbs</a:t>
            </a:r>
          </a:p>
          <a:p>
            <a:pPr>
              <a:lnSpc>
                <a:spcPct val="140000"/>
              </a:lnSpc>
            </a:pPr>
            <a:r>
              <a:rPr lang="en-US" dirty="0"/>
              <a:t>Remove emphatic words</a:t>
            </a:r>
          </a:p>
          <a:p>
            <a:pPr>
              <a:lnSpc>
                <a:spcPct val="140000"/>
              </a:lnSpc>
            </a:pPr>
            <a:r>
              <a:rPr lang="en-US" dirty="0"/>
              <a:t>Avoid unnecessarily verbose and complex language </a:t>
            </a:r>
          </a:p>
        </p:txBody>
      </p:sp>
    </p:spTree>
    <p:extLst>
      <p:ext uri="{BB962C8B-B14F-4D97-AF65-F5344CB8AC3E}">
        <p14:creationId xmlns:p14="http://schemas.microsoft.com/office/powerpoint/2010/main" val="2345025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18010"/>
            <a:ext cx="6965245" cy="1202485"/>
          </a:xfrm>
        </p:spPr>
        <p:txBody>
          <a:bodyPr/>
          <a:lstStyle/>
          <a:p>
            <a:r>
              <a:rPr lang="en-US" dirty="0"/>
              <a:t>Concision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023" y="1820495"/>
            <a:ext cx="6965245" cy="360381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art and practice of minimizing words used to convey an idea. It aims to make communication more effective by eliminating redundancy and unnecessary words without omitting important information.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*A sentence may be short without being concise, or long without being redundant and cluttered.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440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085115"/>
            <a:ext cx="6196405" cy="455731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/>
              <a:t>Choose your words deliberately.</a:t>
            </a:r>
          </a:p>
          <a:p>
            <a:pPr>
              <a:lnSpc>
                <a:spcPct val="150000"/>
              </a:lnSpc>
            </a:pPr>
            <a:r>
              <a:rPr lang="en-US" sz="2600" dirty="0"/>
              <a:t>Construct your sentences carefully.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  <a:p>
            <a:r>
              <a:rPr lang="en-US" sz="2600" dirty="0"/>
              <a:t>THIS WILL HELP YOU TO GET STRAIGHT TO YOUR POINT. 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2800" dirty="0"/>
              <a:t>This does not exempt you from providing important details and explanations. </a:t>
            </a:r>
          </a:p>
        </p:txBody>
      </p:sp>
    </p:spTree>
    <p:extLst>
      <p:ext uri="{BB962C8B-B14F-4D97-AF65-F5344CB8AC3E}">
        <p14:creationId xmlns:p14="http://schemas.microsoft.com/office/powerpoint/2010/main" val="2364020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2020067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en-US" dirty="0"/>
              <a:t>Eliminate Unnecessary Words</a:t>
            </a:r>
          </a:p>
        </p:txBody>
      </p:sp>
    </p:spTree>
    <p:extLst>
      <p:ext uri="{BB962C8B-B14F-4D97-AF65-F5344CB8AC3E}">
        <p14:creationId xmlns:p14="http://schemas.microsoft.com/office/powerpoint/2010/main" val="3634298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012541"/>
            <a:ext cx="6196405" cy="47206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He provided a </a:t>
            </a:r>
            <a:r>
              <a:rPr lang="en-US" sz="2800" b="1" dirty="0"/>
              <a:t>full</a:t>
            </a:r>
            <a:r>
              <a:rPr lang="en-US" sz="2800" dirty="0"/>
              <a:t> and </a:t>
            </a:r>
            <a:r>
              <a:rPr lang="en-US" sz="2800" b="1" dirty="0"/>
              <a:t>complete</a:t>
            </a:r>
            <a:r>
              <a:rPr lang="en-US" sz="2800" dirty="0"/>
              <a:t> account of the film.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He provided a </a:t>
            </a:r>
            <a:r>
              <a:rPr lang="en-US" sz="2800" b="1" dirty="0"/>
              <a:t>complete</a:t>
            </a:r>
            <a:r>
              <a:rPr lang="en-US" sz="2800" dirty="0"/>
              <a:t> account of the film.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i="1" dirty="0"/>
              <a:t>Eliminate synonyms that 			mean the same thing.  </a:t>
            </a:r>
          </a:p>
        </p:txBody>
      </p:sp>
    </p:spTree>
    <p:extLst>
      <p:ext uri="{BB962C8B-B14F-4D97-AF65-F5344CB8AC3E}">
        <p14:creationId xmlns:p14="http://schemas.microsoft.com/office/powerpoint/2010/main" val="2440109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248399"/>
            <a:ext cx="6196405" cy="42307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I will </a:t>
            </a:r>
            <a:r>
              <a:rPr lang="en-US" sz="2800" b="1" dirty="0"/>
              <a:t>hopefully</a:t>
            </a:r>
            <a:r>
              <a:rPr lang="en-US" sz="2800" dirty="0"/>
              <a:t> pass the course.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I </a:t>
            </a:r>
            <a:r>
              <a:rPr lang="en-US" sz="2800" b="1" dirty="0"/>
              <a:t>hope</a:t>
            </a:r>
            <a:r>
              <a:rPr lang="en-US" sz="2800" dirty="0"/>
              <a:t> to pass the course.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i="1" dirty="0"/>
              <a:t>		    </a:t>
            </a:r>
            <a:r>
              <a:rPr lang="en-US" i="1" dirty="0"/>
              <a:t> Change adverb to a verb</a:t>
            </a:r>
          </a:p>
        </p:txBody>
      </p:sp>
    </p:spTree>
    <p:extLst>
      <p:ext uri="{BB962C8B-B14F-4D97-AF65-F5344CB8AC3E}">
        <p14:creationId xmlns:p14="http://schemas.microsoft.com/office/powerpoint/2010/main" val="4282713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230257"/>
            <a:ext cx="6196405" cy="44121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I found it enjoyable to be eating a banana split sundae.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I enjoyed eating a banana split sundae.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			</a:t>
            </a:r>
            <a:r>
              <a:rPr lang="en-US" i="1" dirty="0"/>
              <a:t>Eliminate the “to be”</a:t>
            </a:r>
          </a:p>
        </p:txBody>
      </p:sp>
    </p:spTree>
    <p:extLst>
      <p:ext uri="{BB962C8B-B14F-4D97-AF65-F5344CB8AC3E}">
        <p14:creationId xmlns:p14="http://schemas.microsoft.com/office/powerpoint/2010/main" val="226988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248400"/>
            <a:ext cx="6196405" cy="43033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The vacation was </a:t>
            </a:r>
            <a:r>
              <a:rPr lang="en-US" sz="2800" b="1" dirty="0"/>
              <a:t>not pleasant.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The vacation was </a:t>
            </a:r>
            <a:r>
              <a:rPr lang="en-US" sz="2800" b="1" dirty="0"/>
              <a:t>unpleasant.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		    </a:t>
            </a:r>
            <a:r>
              <a:rPr lang="en-US" dirty="0"/>
              <a:t> </a:t>
            </a:r>
            <a:r>
              <a:rPr lang="en-US" i="1" dirty="0"/>
              <a:t>Use the negative version</a:t>
            </a:r>
          </a:p>
        </p:txBody>
      </p:sp>
    </p:spTree>
    <p:extLst>
      <p:ext uri="{BB962C8B-B14F-4D97-AF65-F5344CB8AC3E}">
        <p14:creationId xmlns:p14="http://schemas.microsoft.com/office/powerpoint/2010/main" val="2580240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209</TotalTime>
  <Words>561</Words>
  <Application>Microsoft Office PowerPoint</Application>
  <PresentationFormat>On-screen Show (4:3)</PresentationFormat>
  <Paragraphs>133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Brush Script MT</vt:lpstr>
      <vt:lpstr>Constantia</vt:lpstr>
      <vt:lpstr>Franklin Gothic Book</vt:lpstr>
      <vt:lpstr>Rage Italic</vt:lpstr>
      <vt:lpstr>Pushpin</vt:lpstr>
      <vt:lpstr>Better Writing </vt:lpstr>
      <vt:lpstr>The words you choose can enhance or interfere    with your meaning. </vt:lpstr>
      <vt:lpstr>Concision</vt:lpstr>
      <vt:lpstr>PowerPoint Presentation</vt:lpstr>
      <vt:lpstr>Eliminate Unnecessary Words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Eliminate Hedge Words Empty words that convey  uncertainty or hesitation.  </vt:lpstr>
      <vt:lpstr>PowerPoint Presentation</vt:lpstr>
      <vt:lpstr>PowerPoint Presentation</vt:lpstr>
      <vt:lpstr>Revise Empty Verbs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Rethink Verbose “Grandiose” Language</vt:lpstr>
      <vt:lpstr>PowerPoint Presentation</vt:lpstr>
      <vt:lpstr>PowerPoint Presentation</vt:lpstr>
    </vt:vector>
  </TitlesOfParts>
  <Company>Home Computer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Writing:</dc:title>
  <dc:creator>Karen Trivelloni</dc:creator>
  <cp:lastModifiedBy>TRIVELLONI, KAREN</cp:lastModifiedBy>
  <cp:revision>21</cp:revision>
  <dcterms:created xsi:type="dcterms:W3CDTF">2017-11-13T03:34:04Z</dcterms:created>
  <dcterms:modified xsi:type="dcterms:W3CDTF">2019-02-13T18:52:42Z</dcterms:modified>
</cp:coreProperties>
</file>